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90" r:id="rId5"/>
    <p:sldId id="277" r:id="rId6"/>
    <p:sldId id="264" r:id="rId7"/>
    <p:sldId id="305" r:id="rId8"/>
    <p:sldId id="262" r:id="rId9"/>
    <p:sldId id="268" r:id="rId10"/>
    <p:sldId id="306" r:id="rId11"/>
    <p:sldId id="279" r:id="rId12"/>
    <p:sldId id="286" r:id="rId13"/>
    <p:sldId id="292" r:id="rId14"/>
    <p:sldId id="296" r:id="rId15"/>
    <p:sldId id="291" r:id="rId16"/>
    <p:sldId id="293" r:id="rId17"/>
    <p:sldId id="297" r:id="rId18"/>
    <p:sldId id="298" r:id="rId19"/>
    <p:sldId id="299" r:id="rId20"/>
    <p:sldId id="300" r:id="rId21"/>
    <p:sldId id="302" r:id="rId22"/>
    <p:sldId id="303" r:id="rId23"/>
    <p:sldId id="304"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F41AF-64E6-4554-9E9A-F7BEED6F2186}" v="32" dt="2025-05-13T03:05:48.241"/>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86" d="100"/>
          <a:sy n="86" d="100"/>
        </p:scale>
        <p:origin x="738"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Christopher" userId="483d020f-d19c-4db9-b116-a9e19fabf138" providerId="ADAL" clId="{83DF41AF-64E6-4554-9E9A-F7BEED6F2186}"/>
    <pc:docChg chg="undo redo custSel addSld delSld modSld sldOrd">
      <pc:chgData name="Lee, Christopher" userId="483d020f-d19c-4db9-b116-a9e19fabf138" providerId="ADAL" clId="{83DF41AF-64E6-4554-9E9A-F7BEED6F2186}" dt="2025-05-13T03:25:45.133" v="923" actId="313"/>
      <pc:docMkLst>
        <pc:docMk/>
      </pc:docMkLst>
      <pc:sldChg chg="del">
        <pc:chgData name="Lee, Christopher" userId="483d020f-d19c-4db9-b116-a9e19fabf138" providerId="ADAL" clId="{83DF41AF-64E6-4554-9E9A-F7BEED6F2186}" dt="2025-05-12T02:28:27.506" v="705" actId="47"/>
        <pc:sldMkLst>
          <pc:docMk/>
          <pc:sldMk cId="1642425379" sldId="256"/>
        </pc:sldMkLst>
      </pc:sldChg>
      <pc:sldChg chg="del">
        <pc:chgData name="Lee, Christopher" userId="483d020f-d19c-4db9-b116-a9e19fabf138" providerId="ADAL" clId="{83DF41AF-64E6-4554-9E9A-F7BEED6F2186}" dt="2025-05-12T02:28:27.506" v="705" actId="47"/>
        <pc:sldMkLst>
          <pc:docMk/>
          <pc:sldMk cId="707789176" sldId="258"/>
        </pc:sldMkLst>
      </pc:sldChg>
      <pc:sldChg chg="del">
        <pc:chgData name="Lee, Christopher" userId="483d020f-d19c-4db9-b116-a9e19fabf138" providerId="ADAL" clId="{83DF41AF-64E6-4554-9E9A-F7BEED6F2186}" dt="2025-05-12T02:28:27.506" v="705" actId="47"/>
        <pc:sldMkLst>
          <pc:docMk/>
          <pc:sldMk cId="566997565" sldId="260"/>
        </pc:sldMkLst>
      </pc:sldChg>
      <pc:sldChg chg="modSp mod">
        <pc:chgData name="Lee, Christopher" userId="483d020f-d19c-4db9-b116-a9e19fabf138" providerId="ADAL" clId="{83DF41AF-64E6-4554-9E9A-F7BEED6F2186}" dt="2025-05-13T03:07:15.215" v="864" actId="403"/>
        <pc:sldMkLst>
          <pc:docMk/>
          <pc:sldMk cId="1593920805" sldId="262"/>
        </pc:sldMkLst>
        <pc:spChg chg="mod">
          <ac:chgData name="Lee, Christopher" userId="483d020f-d19c-4db9-b116-a9e19fabf138" providerId="ADAL" clId="{83DF41AF-64E6-4554-9E9A-F7BEED6F2186}" dt="2025-05-13T03:06:40.518" v="863" actId="20577"/>
          <ac:spMkLst>
            <pc:docMk/>
            <pc:sldMk cId="1593920805" sldId="262"/>
            <ac:spMk id="2" creationId="{75031FE9-9059-4FE8-B4AC-9771F23A1B89}"/>
          </ac:spMkLst>
        </pc:spChg>
        <pc:spChg chg="mod">
          <ac:chgData name="Lee, Christopher" userId="483d020f-d19c-4db9-b116-a9e19fabf138" providerId="ADAL" clId="{83DF41AF-64E6-4554-9E9A-F7BEED6F2186}" dt="2025-05-13T03:07:15.215" v="864" actId="403"/>
          <ac:spMkLst>
            <pc:docMk/>
            <pc:sldMk cId="1593920805" sldId="262"/>
            <ac:spMk id="8" creationId="{87441910-6501-5C60-C05A-BAFF34C25798}"/>
          </ac:spMkLst>
        </pc:spChg>
      </pc:sldChg>
      <pc:sldChg chg="modSp mod">
        <pc:chgData name="Lee, Christopher" userId="483d020f-d19c-4db9-b116-a9e19fabf138" providerId="ADAL" clId="{83DF41AF-64E6-4554-9E9A-F7BEED6F2186}" dt="2025-05-13T01:53:47.483" v="750" actId="403"/>
        <pc:sldMkLst>
          <pc:docMk/>
          <pc:sldMk cId="1346372204" sldId="264"/>
        </pc:sldMkLst>
        <pc:spChg chg="mod">
          <ac:chgData name="Lee, Christopher" userId="483d020f-d19c-4db9-b116-a9e19fabf138" providerId="ADAL" clId="{83DF41AF-64E6-4554-9E9A-F7BEED6F2186}" dt="2025-05-13T01:53:47.483" v="750" actId="403"/>
          <ac:spMkLst>
            <pc:docMk/>
            <pc:sldMk cId="1346372204" sldId="264"/>
            <ac:spMk id="3" creationId="{033634FE-ADF0-4BC3-A0A9-447EA9DD096B}"/>
          </ac:spMkLst>
        </pc:spChg>
      </pc:sldChg>
      <pc:sldChg chg="modSp mod">
        <pc:chgData name="Lee, Christopher" userId="483d020f-d19c-4db9-b116-a9e19fabf138" providerId="ADAL" clId="{83DF41AF-64E6-4554-9E9A-F7BEED6F2186}" dt="2025-05-13T01:54:13.554" v="758" actId="404"/>
        <pc:sldMkLst>
          <pc:docMk/>
          <pc:sldMk cId="4151694508" sldId="268"/>
        </pc:sldMkLst>
        <pc:spChg chg="mod">
          <ac:chgData name="Lee, Christopher" userId="483d020f-d19c-4db9-b116-a9e19fabf138" providerId="ADAL" clId="{83DF41AF-64E6-4554-9E9A-F7BEED6F2186}" dt="2025-05-13T01:54:04.362" v="755" actId="27636"/>
          <ac:spMkLst>
            <pc:docMk/>
            <pc:sldMk cId="4151694508" sldId="268"/>
            <ac:spMk id="6" creationId="{5A6B31B0-7B84-475D-961F-09C0191F91A2}"/>
          </ac:spMkLst>
        </pc:spChg>
        <pc:spChg chg="mod">
          <ac:chgData name="Lee, Christopher" userId="483d020f-d19c-4db9-b116-a9e19fabf138" providerId="ADAL" clId="{83DF41AF-64E6-4554-9E9A-F7BEED6F2186}" dt="2025-05-13T01:54:13.554" v="758" actId="404"/>
          <ac:spMkLst>
            <pc:docMk/>
            <pc:sldMk cId="4151694508" sldId="268"/>
            <ac:spMk id="8" creationId="{813F3455-E568-40C9-9F4D-8C89F4CD95F8}"/>
          </ac:spMkLst>
        </pc:spChg>
      </pc:sldChg>
      <pc:sldChg chg="del">
        <pc:chgData name="Lee, Christopher" userId="483d020f-d19c-4db9-b116-a9e19fabf138" providerId="ADAL" clId="{83DF41AF-64E6-4554-9E9A-F7BEED6F2186}" dt="2025-05-12T02:28:27.506" v="705" actId="47"/>
        <pc:sldMkLst>
          <pc:docMk/>
          <pc:sldMk cId="2436493926" sldId="276"/>
        </pc:sldMkLst>
      </pc:sldChg>
      <pc:sldChg chg="modSp mod ord">
        <pc:chgData name="Lee, Christopher" userId="483d020f-d19c-4db9-b116-a9e19fabf138" providerId="ADAL" clId="{83DF41AF-64E6-4554-9E9A-F7BEED6F2186}" dt="2025-05-10T21:10:30.957" v="125"/>
        <pc:sldMkLst>
          <pc:docMk/>
          <pc:sldMk cId="2390678392" sldId="292"/>
        </pc:sldMkLst>
        <pc:spChg chg="mod">
          <ac:chgData name="Lee, Christopher" userId="483d020f-d19c-4db9-b116-a9e19fabf138" providerId="ADAL" clId="{83DF41AF-64E6-4554-9E9A-F7BEED6F2186}" dt="2025-05-10T17:17:23.424" v="1" actId="403"/>
          <ac:spMkLst>
            <pc:docMk/>
            <pc:sldMk cId="2390678392" sldId="292"/>
            <ac:spMk id="6" creationId="{3A7E69BA-FC91-08A5-671F-B53E6E989C6F}"/>
          </ac:spMkLst>
        </pc:spChg>
      </pc:sldChg>
      <pc:sldChg chg="modSp mod">
        <pc:chgData name="Lee, Christopher" userId="483d020f-d19c-4db9-b116-a9e19fabf138" providerId="ADAL" clId="{83DF41AF-64E6-4554-9E9A-F7BEED6F2186}" dt="2025-05-10T21:12:39.614" v="205" actId="20577"/>
        <pc:sldMkLst>
          <pc:docMk/>
          <pc:sldMk cId="2616958661" sldId="293"/>
        </pc:sldMkLst>
        <pc:spChg chg="mod">
          <ac:chgData name="Lee, Christopher" userId="483d020f-d19c-4db9-b116-a9e19fabf138" providerId="ADAL" clId="{83DF41AF-64E6-4554-9E9A-F7BEED6F2186}" dt="2025-05-10T21:12:39.614" v="205" actId="20577"/>
          <ac:spMkLst>
            <pc:docMk/>
            <pc:sldMk cId="2616958661" sldId="293"/>
            <ac:spMk id="2" creationId="{75031FE9-9059-4FE8-B4AC-9771F23A1B89}"/>
          </ac:spMkLst>
        </pc:spChg>
      </pc:sldChg>
      <pc:sldChg chg="modSp mod">
        <pc:chgData name="Lee, Christopher" userId="483d020f-d19c-4db9-b116-a9e19fabf138" providerId="ADAL" clId="{83DF41AF-64E6-4554-9E9A-F7BEED6F2186}" dt="2025-05-13T03:25:45.133" v="923" actId="313"/>
        <pc:sldMkLst>
          <pc:docMk/>
          <pc:sldMk cId="69132835" sldId="294"/>
        </pc:sldMkLst>
        <pc:spChg chg="mod">
          <ac:chgData name="Lee, Christopher" userId="483d020f-d19c-4db9-b116-a9e19fabf138" providerId="ADAL" clId="{83DF41AF-64E6-4554-9E9A-F7BEED6F2186}" dt="2025-05-13T03:25:45.133" v="923" actId="313"/>
          <ac:spMkLst>
            <pc:docMk/>
            <pc:sldMk cId="69132835" sldId="294"/>
            <ac:spMk id="3" creationId="{24AFFC60-19C3-4901-93F7-7AAF4C09F8C6}"/>
          </ac:spMkLst>
        </pc:spChg>
      </pc:sldChg>
      <pc:sldChg chg="del">
        <pc:chgData name="Lee, Christopher" userId="483d020f-d19c-4db9-b116-a9e19fabf138" providerId="ADAL" clId="{83DF41AF-64E6-4554-9E9A-F7BEED6F2186}" dt="2025-05-12T02:28:27.506" v="705" actId="47"/>
        <pc:sldMkLst>
          <pc:docMk/>
          <pc:sldMk cId="161827505" sldId="295"/>
        </pc:sldMkLst>
      </pc:sldChg>
      <pc:sldChg chg="modSp add mod ord">
        <pc:chgData name="Lee, Christopher" userId="483d020f-d19c-4db9-b116-a9e19fabf138" providerId="ADAL" clId="{83DF41AF-64E6-4554-9E9A-F7BEED6F2186}" dt="2025-05-10T21:08:49.318" v="123" actId="14100"/>
        <pc:sldMkLst>
          <pc:docMk/>
          <pc:sldMk cId="2922245701" sldId="296"/>
        </pc:sldMkLst>
        <pc:spChg chg="mod">
          <ac:chgData name="Lee, Christopher" userId="483d020f-d19c-4db9-b116-a9e19fabf138" providerId="ADAL" clId="{83DF41AF-64E6-4554-9E9A-F7BEED6F2186}" dt="2025-05-10T21:08:44.563" v="122" actId="14100"/>
          <ac:spMkLst>
            <pc:docMk/>
            <pc:sldMk cId="2922245701" sldId="296"/>
            <ac:spMk id="2" creationId="{537E1C88-627C-4655-A4FB-0BB02EDB078A}"/>
          </ac:spMkLst>
        </pc:spChg>
        <pc:spChg chg="mod">
          <ac:chgData name="Lee, Christopher" userId="483d020f-d19c-4db9-b116-a9e19fabf138" providerId="ADAL" clId="{83DF41AF-64E6-4554-9E9A-F7BEED6F2186}" dt="2025-05-10T21:08:49.318" v="123" actId="14100"/>
          <ac:spMkLst>
            <pc:docMk/>
            <pc:sldMk cId="2922245701" sldId="296"/>
            <ac:spMk id="3" creationId="{033634FE-ADF0-4BC3-A0A9-447EA9DD096B}"/>
          </ac:spMkLst>
        </pc:spChg>
      </pc:sldChg>
      <pc:sldChg chg="modSp add mod ord">
        <pc:chgData name="Lee, Christopher" userId="483d020f-d19c-4db9-b116-a9e19fabf138" providerId="ADAL" clId="{83DF41AF-64E6-4554-9E9A-F7BEED6F2186}" dt="2025-05-10T22:01:45.776" v="414" actId="14100"/>
        <pc:sldMkLst>
          <pc:docMk/>
          <pc:sldMk cId="397100816" sldId="297"/>
        </pc:sldMkLst>
        <pc:spChg chg="mod">
          <ac:chgData name="Lee, Christopher" userId="483d020f-d19c-4db9-b116-a9e19fabf138" providerId="ADAL" clId="{83DF41AF-64E6-4554-9E9A-F7BEED6F2186}" dt="2025-05-10T21:20:52.586" v="246" actId="20577"/>
          <ac:spMkLst>
            <pc:docMk/>
            <pc:sldMk cId="397100816" sldId="297"/>
            <ac:spMk id="2" creationId="{CC80C883-7528-F9C5-D6FA-15EC059A3021}"/>
          </ac:spMkLst>
        </pc:spChg>
        <pc:spChg chg="mod">
          <ac:chgData name="Lee, Christopher" userId="483d020f-d19c-4db9-b116-a9e19fabf138" providerId="ADAL" clId="{83DF41AF-64E6-4554-9E9A-F7BEED6F2186}" dt="2025-05-10T21:37:30.032" v="335" actId="20577"/>
          <ac:spMkLst>
            <pc:docMk/>
            <pc:sldMk cId="397100816" sldId="297"/>
            <ac:spMk id="6" creationId="{3A7E69BA-FC91-08A5-671F-B53E6E989C6F}"/>
          </ac:spMkLst>
        </pc:spChg>
        <pc:graphicFrameChg chg="mod modGraphic">
          <ac:chgData name="Lee, Christopher" userId="483d020f-d19c-4db9-b116-a9e19fabf138" providerId="ADAL" clId="{83DF41AF-64E6-4554-9E9A-F7BEED6F2186}" dt="2025-05-10T22:01:45.776" v="414" actId="14100"/>
          <ac:graphicFrameMkLst>
            <pc:docMk/>
            <pc:sldMk cId="397100816" sldId="297"/>
            <ac:graphicFrameMk id="8" creationId="{24EE9911-8AC9-5BE2-4456-0175FD28D083}"/>
          </ac:graphicFrameMkLst>
        </pc:graphicFrameChg>
      </pc:sldChg>
      <pc:sldChg chg="addSp modSp add mod">
        <pc:chgData name="Lee, Christopher" userId="483d020f-d19c-4db9-b116-a9e19fabf138" providerId="ADAL" clId="{83DF41AF-64E6-4554-9E9A-F7BEED6F2186}" dt="2025-05-11T00:23:35.608" v="487" actId="6549"/>
        <pc:sldMkLst>
          <pc:docMk/>
          <pc:sldMk cId="2781875391" sldId="298"/>
        </pc:sldMkLst>
        <pc:spChg chg="mod">
          <ac:chgData name="Lee, Christopher" userId="483d020f-d19c-4db9-b116-a9e19fabf138" providerId="ADAL" clId="{83DF41AF-64E6-4554-9E9A-F7BEED6F2186}" dt="2025-05-10T22:44:13.322" v="425" actId="20577"/>
          <ac:spMkLst>
            <pc:docMk/>
            <pc:sldMk cId="2781875391" sldId="298"/>
            <ac:spMk id="2" creationId="{CC80C883-7528-F9C5-D6FA-15EC059A3021}"/>
          </ac:spMkLst>
        </pc:spChg>
        <pc:spChg chg="add">
          <ac:chgData name="Lee, Christopher" userId="483d020f-d19c-4db9-b116-a9e19fabf138" providerId="ADAL" clId="{83DF41AF-64E6-4554-9E9A-F7BEED6F2186}" dt="2025-05-10T22:44:35.164" v="426"/>
          <ac:spMkLst>
            <pc:docMk/>
            <pc:sldMk cId="2781875391" sldId="298"/>
            <ac:spMk id="4" creationId="{23D7015D-BEEE-6A9A-F4A1-335B18C951B4}"/>
          </ac:spMkLst>
        </pc:spChg>
        <pc:spChg chg="mod">
          <ac:chgData name="Lee, Christopher" userId="483d020f-d19c-4db9-b116-a9e19fabf138" providerId="ADAL" clId="{83DF41AF-64E6-4554-9E9A-F7BEED6F2186}" dt="2025-05-11T00:23:35.608" v="487" actId="6549"/>
          <ac:spMkLst>
            <pc:docMk/>
            <pc:sldMk cId="2781875391" sldId="298"/>
            <ac:spMk id="6" creationId="{3A7E69BA-FC91-08A5-671F-B53E6E989C6F}"/>
          </ac:spMkLst>
        </pc:spChg>
        <pc:graphicFrameChg chg="modGraphic">
          <ac:chgData name="Lee, Christopher" userId="483d020f-d19c-4db9-b116-a9e19fabf138" providerId="ADAL" clId="{83DF41AF-64E6-4554-9E9A-F7BEED6F2186}" dt="2025-05-10T22:48:45.749" v="472" actId="14734"/>
          <ac:graphicFrameMkLst>
            <pc:docMk/>
            <pc:sldMk cId="2781875391" sldId="298"/>
            <ac:graphicFrameMk id="8" creationId="{24EE9911-8AC9-5BE2-4456-0175FD28D083}"/>
          </ac:graphicFrameMkLst>
        </pc:graphicFrameChg>
      </pc:sldChg>
      <pc:sldChg chg="addSp delSp modSp add mod ord">
        <pc:chgData name="Lee, Christopher" userId="483d020f-d19c-4db9-b116-a9e19fabf138" providerId="ADAL" clId="{83DF41AF-64E6-4554-9E9A-F7BEED6F2186}" dt="2025-05-12T02:24:26.255" v="678" actId="20577"/>
        <pc:sldMkLst>
          <pc:docMk/>
          <pc:sldMk cId="3355942095" sldId="299"/>
        </pc:sldMkLst>
        <pc:spChg chg="mod">
          <ac:chgData name="Lee, Christopher" userId="483d020f-d19c-4db9-b116-a9e19fabf138" providerId="ADAL" clId="{83DF41AF-64E6-4554-9E9A-F7BEED6F2186}" dt="2025-05-12T02:24:26.255" v="678" actId="20577"/>
          <ac:spMkLst>
            <pc:docMk/>
            <pc:sldMk cId="3355942095" sldId="299"/>
            <ac:spMk id="2" creationId="{CC80C883-7528-F9C5-D6FA-15EC059A3021}"/>
          </ac:spMkLst>
        </pc:spChg>
        <pc:spChg chg="add del mod">
          <ac:chgData name="Lee, Christopher" userId="483d020f-d19c-4db9-b116-a9e19fabf138" providerId="ADAL" clId="{83DF41AF-64E6-4554-9E9A-F7BEED6F2186}" dt="2025-05-12T02:12:35.050" v="499" actId="478"/>
          <ac:spMkLst>
            <pc:docMk/>
            <pc:sldMk cId="3355942095" sldId="299"/>
            <ac:spMk id="5" creationId="{2280A609-450A-63E7-CE38-98A08EBB16A2}"/>
          </ac:spMkLst>
        </pc:spChg>
        <pc:spChg chg="del">
          <ac:chgData name="Lee, Christopher" userId="483d020f-d19c-4db9-b116-a9e19fabf138" providerId="ADAL" clId="{83DF41AF-64E6-4554-9E9A-F7BEED6F2186}" dt="2025-05-12T02:12:30.407" v="497" actId="478"/>
          <ac:spMkLst>
            <pc:docMk/>
            <pc:sldMk cId="3355942095" sldId="299"/>
            <ac:spMk id="6" creationId="{3A7E69BA-FC91-08A5-671F-B53E6E989C6F}"/>
          </ac:spMkLst>
        </pc:spChg>
        <pc:picChg chg="add mod">
          <ac:chgData name="Lee, Christopher" userId="483d020f-d19c-4db9-b116-a9e19fabf138" providerId="ADAL" clId="{83DF41AF-64E6-4554-9E9A-F7BEED6F2186}" dt="2025-05-12T02:12:47.167" v="502" actId="14100"/>
          <ac:picMkLst>
            <pc:docMk/>
            <pc:sldMk cId="3355942095" sldId="299"/>
            <ac:picMk id="1026" creationId="{7505E0A6-EFF6-FEFE-9472-E00199A1EFDE}"/>
          </ac:picMkLst>
        </pc:picChg>
      </pc:sldChg>
      <pc:sldChg chg="addSp delSp modSp add mod">
        <pc:chgData name="Lee, Christopher" userId="483d020f-d19c-4db9-b116-a9e19fabf138" providerId="ADAL" clId="{83DF41AF-64E6-4554-9E9A-F7BEED6F2186}" dt="2025-05-12T02:24:22.309" v="673" actId="20577"/>
        <pc:sldMkLst>
          <pc:docMk/>
          <pc:sldMk cId="304875322" sldId="300"/>
        </pc:sldMkLst>
        <pc:spChg chg="mod">
          <ac:chgData name="Lee, Christopher" userId="483d020f-d19c-4db9-b116-a9e19fabf138" providerId="ADAL" clId="{83DF41AF-64E6-4554-9E9A-F7BEED6F2186}" dt="2025-05-12T02:24:22.309" v="673" actId="20577"/>
          <ac:spMkLst>
            <pc:docMk/>
            <pc:sldMk cId="304875322" sldId="300"/>
            <ac:spMk id="2" creationId="{CC80C883-7528-F9C5-D6FA-15EC059A3021}"/>
          </ac:spMkLst>
        </pc:spChg>
        <pc:picChg chg="del">
          <ac:chgData name="Lee, Christopher" userId="483d020f-d19c-4db9-b116-a9e19fabf138" providerId="ADAL" clId="{83DF41AF-64E6-4554-9E9A-F7BEED6F2186}" dt="2025-05-12T02:16:11.738" v="534" actId="478"/>
          <ac:picMkLst>
            <pc:docMk/>
            <pc:sldMk cId="304875322" sldId="300"/>
            <ac:picMk id="1026" creationId="{7505E0A6-EFF6-FEFE-9472-E00199A1EFDE}"/>
          </ac:picMkLst>
        </pc:picChg>
        <pc:picChg chg="add mod">
          <ac:chgData name="Lee, Christopher" userId="483d020f-d19c-4db9-b116-a9e19fabf138" providerId="ADAL" clId="{83DF41AF-64E6-4554-9E9A-F7BEED6F2186}" dt="2025-05-12T02:16:30.735" v="538" actId="1076"/>
          <ac:picMkLst>
            <pc:docMk/>
            <pc:sldMk cId="304875322" sldId="300"/>
            <ac:picMk id="2050" creationId="{68BB0E6F-80FA-4BD6-5B2B-561928DB5E51}"/>
          </ac:picMkLst>
        </pc:picChg>
      </pc:sldChg>
      <pc:sldChg chg="add del">
        <pc:chgData name="Lee, Christopher" userId="483d020f-d19c-4db9-b116-a9e19fabf138" providerId="ADAL" clId="{83DF41AF-64E6-4554-9E9A-F7BEED6F2186}" dt="2025-05-12T02:23:37.864" v="629" actId="47"/>
        <pc:sldMkLst>
          <pc:docMk/>
          <pc:sldMk cId="699060646" sldId="301"/>
        </pc:sldMkLst>
      </pc:sldChg>
      <pc:sldChg chg="addSp delSp modSp add mod">
        <pc:chgData name="Lee, Christopher" userId="483d020f-d19c-4db9-b116-a9e19fabf138" providerId="ADAL" clId="{83DF41AF-64E6-4554-9E9A-F7BEED6F2186}" dt="2025-05-12T02:19:23.644" v="583" actId="20577"/>
        <pc:sldMkLst>
          <pc:docMk/>
          <pc:sldMk cId="486628268" sldId="302"/>
        </pc:sldMkLst>
        <pc:spChg chg="mod">
          <ac:chgData name="Lee, Christopher" userId="483d020f-d19c-4db9-b116-a9e19fabf138" providerId="ADAL" clId="{83DF41AF-64E6-4554-9E9A-F7BEED6F2186}" dt="2025-05-12T02:19:23.644" v="583" actId="20577"/>
          <ac:spMkLst>
            <pc:docMk/>
            <pc:sldMk cId="486628268" sldId="302"/>
            <ac:spMk id="2" creationId="{CC80C883-7528-F9C5-D6FA-15EC059A3021}"/>
          </ac:spMkLst>
        </pc:spChg>
        <pc:picChg chg="del">
          <ac:chgData name="Lee, Christopher" userId="483d020f-d19c-4db9-b116-a9e19fabf138" providerId="ADAL" clId="{83DF41AF-64E6-4554-9E9A-F7BEED6F2186}" dt="2025-05-12T02:18:26.378" v="561" actId="478"/>
          <ac:picMkLst>
            <pc:docMk/>
            <pc:sldMk cId="486628268" sldId="302"/>
            <ac:picMk id="2050" creationId="{68BB0E6F-80FA-4BD6-5B2B-561928DB5E51}"/>
          </ac:picMkLst>
        </pc:picChg>
        <pc:picChg chg="add mod">
          <ac:chgData name="Lee, Christopher" userId="483d020f-d19c-4db9-b116-a9e19fabf138" providerId="ADAL" clId="{83DF41AF-64E6-4554-9E9A-F7BEED6F2186}" dt="2025-05-12T02:18:39.029" v="565" actId="1076"/>
          <ac:picMkLst>
            <pc:docMk/>
            <pc:sldMk cId="486628268" sldId="302"/>
            <ac:picMk id="3074" creationId="{3638C16A-09CA-E221-644F-EDE51415CDD9}"/>
          </ac:picMkLst>
        </pc:picChg>
      </pc:sldChg>
      <pc:sldChg chg="addSp delSp modSp add mod">
        <pc:chgData name="Lee, Christopher" userId="483d020f-d19c-4db9-b116-a9e19fabf138" providerId="ADAL" clId="{83DF41AF-64E6-4554-9E9A-F7BEED6F2186}" dt="2025-05-12T02:21:58.736" v="627" actId="1076"/>
        <pc:sldMkLst>
          <pc:docMk/>
          <pc:sldMk cId="2775178375" sldId="303"/>
        </pc:sldMkLst>
        <pc:spChg chg="mod">
          <ac:chgData name="Lee, Christopher" userId="483d020f-d19c-4db9-b116-a9e19fabf138" providerId="ADAL" clId="{83DF41AF-64E6-4554-9E9A-F7BEED6F2186}" dt="2025-05-12T02:21:05.218" v="621" actId="20577"/>
          <ac:spMkLst>
            <pc:docMk/>
            <pc:sldMk cId="2775178375" sldId="303"/>
            <ac:spMk id="2" creationId="{CC80C883-7528-F9C5-D6FA-15EC059A3021}"/>
          </ac:spMkLst>
        </pc:spChg>
        <pc:picChg chg="del">
          <ac:chgData name="Lee, Christopher" userId="483d020f-d19c-4db9-b116-a9e19fabf138" providerId="ADAL" clId="{83DF41AF-64E6-4554-9E9A-F7BEED6F2186}" dt="2025-05-12T02:21:19.966" v="622" actId="478"/>
          <ac:picMkLst>
            <pc:docMk/>
            <pc:sldMk cId="2775178375" sldId="303"/>
            <ac:picMk id="3074" creationId="{3638C16A-09CA-E221-644F-EDE51415CDD9}"/>
          </ac:picMkLst>
        </pc:picChg>
        <pc:picChg chg="add mod">
          <ac:chgData name="Lee, Christopher" userId="483d020f-d19c-4db9-b116-a9e19fabf138" providerId="ADAL" clId="{83DF41AF-64E6-4554-9E9A-F7BEED6F2186}" dt="2025-05-12T02:21:58.736" v="627" actId="1076"/>
          <ac:picMkLst>
            <pc:docMk/>
            <pc:sldMk cId="2775178375" sldId="303"/>
            <ac:picMk id="4098" creationId="{9849D0A4-149E-5759-0739-9267613661A3}"/>
          </ac:picMkLst>
        </pc:picChg>
      </pc:sldChg>
      <pc:sldChg chg="addSp delSp modSp add mod">
        <pc:chgData name="Lee, Christopher" userId="483d020f-d19c-4db9-b116-a9e19fabf138" providerId="ADAL" clId="{83DF41AF-64E6-4554-9E9A-F7BEED6F2186}" dt="2025-05-12T02:28:17.409" v="704" actId="20577"/>
        <pc:sldMkLst>
          <pc:docMk/>
          <pc:sldMk cId="4148217558" sldId="304"/>
        </pc:sldMkLst>
        <pc:spChg chg="mod">
          <ac:chgData name="Lee, Christopher" userId="483d020f-d19c-4db9-b116-a9e19fabf138" providerId="ADAL" clId="{83DF41AF-64E6-4554-9E9A-F7BEED6F2186}" dt="2025-05-12T02:28:17.409" v="704" actId="20577"/>
          <ac:spMkLst>
            <pc:docMk/>
            <pc:sldMk cId="4148217558" sldId="304"/>
            <ac:spMk id="2" creationId="{CC80C883-7528-F9C5-D6FA-15EC059A3021}"/>
          </ac:spMkLst>
        </pc:spChg>
        <pc:picChg chg="del">
          <ac:chgData name="Lee, Christopher" userId="483d020f-d19c-4db9-b116-a9e19fabf138" providerId="ADAL" clId="{83DF41AF-64E6-4554-9E9A-F7BEED6F2186}" dt="2025-05-12T02:24:52.370" v="679" actId="478"/>
          <ac:picMkLst>
            <pc:docMk/>
            <pc:sldMk cId="4148217558" sldId="304"/>
            <ac:picMk id="4098" creationId="{9849D0A4-149E-5759-0739-9267613661A3}"/>
          </ac:picMkLst>
        </pc:picChg>
        <pc:picChg chg="add mod">
          <ac:chgData name="Lee, Christopher" userId="483d020f-d19c-4db9-b116-a9e19fabf138" providerId="ADAL" clId="{83DF41AF-64E6-4554-9E9A-F7BEED6F2186}" dt="2025-05-12T02:28:11.070" v="696" actId="1076"/>
          <ac:picMkLst>
            <pc:docMk/>
            <pc:sldMk cId="4148217558" sldId="304"/>
            <ac:picMk id="5122" creationId="{85A7B038-48F8-1D2B-4890-16DB5017CDB8}"/>
          </ac:picMkLst>
        </pc:picChg>
      </pc:sldChg>
      <pc:sldChg chg="modSp add mod ord">
        <pc:chgData name="Lee, Christopher" userId="483d020f-d19c-4db9-b116-a9e19fabf138" providerId="ADAL" clId="{83DF41AF-64E6-4554-9E9A-F7BEED6F2186}" dt="2025-05-13T03:07:29.518" v="867" actId="403"/>
        <pc:sldMkLst>
          <pc:docMk/>
          <pc:sldMk cId="935047791" sldId="305"/>
        </pc:sldMkLst>
        <pc:spChg chg="mod">
          <ac:chgData name="Lee, Christopher" userId="483d020f-d19c-4db9-b116-a9e19fabf138" providerId="ADAL" clId="{83DF41AF-64E6-4554-9E9A-F7BEED6F2186}" dt="2025-05-13T03:06:15.519" v="835" actId="20577"/>
          <ac:spMkLst>
            <pc:docMk/>
            <pc:sldMk cId="935047791" sldId="305"/>
            <ac:spMk id="2" creationId="{216815C6-3AD0-46E6-A74A-1967BD91AF50}"/>
          </ac:spMkLst>
        </pc:spChg>
        <pc:spChg chg="mod">
          <ac:chgData name="Lee, Christopher" userId="483d020f-d19c-4db9-b116-a9e19fabf138" providerId="ADAL" clId="{83DF41AF-64E6-4554-9E9A-F7BEED6F2186}" dt="2025-05-13T03:07:29.518" v="867" actId="403"/>
          <ac:spMkLst>
            <pc:docMk/>
            <pc:sldMk cId="935047791" sldId="305"/>
            <ac:spMk id="3" creationId="{1901B20D-4C28-4DA3-ABBD-718C22A5E58B}"/>
          </ac:spMkLst>
        </pc:spChg>
      </pc:sldChg>
      <pc:sldChg chg="modSp add mod ord">
        <pc:chgData name="Lee, Christopher" userId="483d020f-d19c-4db9-b116-a9e19fabf138" providerId="ADAL" clId="{83DF41AF-64E6-4554-9E9A-F7BEED6F2186}" dt="2025-05-13T03:21:40.095" v="889" actId="14100"/>
        <pc:sldMkLst>
          <pc:docMk/>
          <pc:sldMk cId="492742934" sldId="306"/>
        </pc:sldMkLst>
        <pc:spChg chg="mod">
          <ac:chgData name="Lee, Christopher" userId="483d020f-d19c-4db9-b116-a9e19fabf138" providerId="ADAL" clId="{83DF41AF-64E6-4554-9E9A-F7BEED6F2186}" dt="2025-05-13T03:21:22.140" v="886" actId="14100"/>
          <ac:spMkLst>
            <pc:docMk/>
            <pc:sldMk cId="492742934" sldId="306"/>
            <ac:spMk id="2" creationId="{537E1C88-627C-4655-A4FB-0BB02EDB078A}"/>
          </ac:spMkLst>
        </pc:spChg>
        <pc:spChg chg="mod">
          <ac:chgData name="Lee, Christopher" userId="483d020f-d19c-4db9-b116-a9e19fabf138" providerId="ADAL" clId="{83DF41AF-64E6-4554-9E9A-F7BEED6F2186}" dt="2025-05-13T03:21:40.095" v="889" actId="14100"/>
          <ac:spMkLst>
            <pc:docMk/>
            <pc:sldMk cId="492742934" sldId="306"/>
            <ac:spMk id="3" creationId="{033634FE-ADF0-4BC3-A0A9-447EA9DD096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535981-BC2B-4FE3-B85E-2E6851D78D5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30F34572-ED57-4D13-B83D-36EDED15D239}">
      <dgm:prSet phldrT="[Text]"/>
      <dgm:spPr>
        <a:solidFill>
          <a:schemeClr val="tx1"/>
        </a:solidFill>
      </dgm:spPr>
      <dgm:t>
        <a:bodyPr/>
        <a:lstStyle/>
        <a:p>
          <a:r>
            <a:rPr lang="en-US" dirty="0"/>
            <a:t>Download Data</a:t>
          </a:r>
        </a:p>
      </dgm:t>
    </dgm:pt>
    <dgm:pt modelId="{A7AD6911-D936-42E9-AD94-8821586B9145}" type="parTrans" cxnId="{EA72361B-1B27-40D1-8230-7809CE4D2960}">
      <dgm:prSet/>
      <dgm:spPr/>
      <dgm:t>
        <a:bodyPr/>
        <a:lstStyle/>
        <a:p>
          <a:endParaRPr lang="en-US"/>
        </a:p>
      </dgm:t>
    </dgm:pt>
    <dgm:pt modelId="{9E9BC156-B177-4C57-8CB5-9C69A2EF1389}" type="sibTrans" cxnId="{EA72361B-1B27-40D1-8230-7809CE4D2960}">
      <dgm:prSet/>
      <dgm:spPr>
        <a:solidFill>
          <a:schemeClr val="bg1"/>
        </a:solidFill>
        <a:ln>
          <a:solidFill>
            <a:schemeClr val="bg1"/>
          </a:solidFill>
        </a:ln>
      </dgm:spPr>
      <dgm:t>
        <a:bodyPr/>
        <a:lstStyle/>
        <a:p>
          <a:endParaRPr lang="en-US"/>
        </a:p>
      </dgm:t>
    </dgm:pt>
    <dgm:pt modelId="{5B6D00A7-40DC-4A63-B5F4-1129389BA1C0}">
      <dgm:prSet phldrT="[Text]"/>
      <dgm:spPr>
        <a:solidFill>
          <a:schemeClr val="tx1"/>
        </a:solidFill>
      </dgm:spPr>
      <dgm:t>
        <a:bodyPr/>
        <a:lstStyle/>
        <a:p>
          <a:r>
            <a:rPr lang="en-US" dirty="0"/>
            <a:t>Append files (Python)</a:t>
          </a:r>
        </a:p>
      </dgm:t>
    </dgm:pt>
    <dgm:pt modelId="{3D435C1B-852B-4B65-9A1B-525DFC2027D4}" type="parTrans" cxnId="{D4EC2FCE-6058-4C4E-8087-99C98B3F7C46}">
      <dgm:prSet/>
      <dgm:spPr/>
      <dgm:t>
        <a:bodyPr/>
        <a:lstStyle/>
        <a:p>
          <a:endParaRPr lang="en-US"/>
        </a:p>
      </dgm:t>
    </dgm:pt>
    <dgm:pt modelId="{204D2DCA-EE29-410A-A758-DDB4BA8944E5}" type="sibTrans" cxnId="{D4EC2FCE-6058-4C4E-8087-99C98B3F7C46}">
      <dgm:prSet/>
      <dgm:spPr>
        <a:solidFill>
          <a:schemeClr val="bg1"/>
        </a:solidFill>
        <a:ln>
          <a:solidFill>
            <a:schemeClr val="bg1"/>
          </a:solidFill>
        </a:ln>
      </dgm:spPr>
      <dgm:t>
        <a:bodyPr/>
        <a:lstStyle/>
        <a:p>
          <a:endParaRPr lang="en-US"/>
        </a:p>
      </dgm:t>
    </dgm:pt>
    <dgm:pt modelId="{C1186BE8-181E-4074-BF00-B43F560B7032}">
      <dgm:prSet phldrT="[Text]"/>
      <dgm:spPr>
        <a:solidFill>
          <a:schemeClr val="tx1"/>
        </a:solidFill>
      </dgm:spPr>
      <dgm:t>
        <a:bodyPr/>
        <a:lstStyle/>
        <a:p>
          <a:r>
            <a:rPr lang="en-US" dirty="0"/>
            <a:t>Upload files into HDFS</a:t>
          </a:r>
        </a:p>
      </dgm:t>
    </dgm:pt>
    <dgm:pt modelId="{0C222DD4-B844-4AAD-856C-2463945F63C5}" type="parTrans" cxnId="{476B24B9-5F56-485F-B4F9-D94323AE8CC5}">
      <dgm:prSet/>
      <dgm:spPr/>
      <dgm:t>
        <a:bodyPr/>
        <a:lstStyle/>
        <a:p>
          <a:endParaRPr lang="en-US"/>
        </a:p>
      </dgm:t>
    </dgm:pt>
    <dgm:pt modelId="{E8359362-17F9-43B8-95C4-D57B217A92A0}" type="sibTrans" cxnId="{476B24B9-5F56-485F-B4F9-D94323AE8CC5}">
      <dgm:prSet/>
      <dgm:spPr>
        <a:solidFill>
          <a:schemeClr val="bg1"/>
        </a:solidFill>
        <a:ln>
          <a:solidFill>
            <a:schemeClr val="bg1"/>
          </a:solidFill>
        </a:ln>
      </dgm:spPr>
      <dgm:t>
        <a:bodyPr/>
        <a:lstStyle/>
        <a:p>
          <a:endParaRPr lang="en-US"/>
        </a:p>
      </dgm:t>
    </dgm:pt>
    <dgm:pt modelId="{0F4004C6-AE4D-4E29-AF73-AB850DDAF903}">
      <dgm:prSet phldrT="[Text]"/>
      <dgm:spPr>
        <a:solidFill>
          <a:schemeClr val="tx1"/>
        </a:solidFill>
      </dgm:spPr>
      <dgm:t>
        <a:bodyPr/>
        <a:lstStyle/>
        <a:p>
          <a:r>
            <a:rPr lang="en-US" dirty="0"/>
            <a:t>Wrangle data</a:t>
          </a:r>
        </a:p>
      </dgm:t>
    </dgm:pt>
    <dgm:pt modelId="{8C1505D0-4411-4015-9AC8-9BAD3E7F2F4C}" type="parTrans" cxnId="{8FE07261-67BF-465C-A34C-7E9D559F5E18}">
      <dgm:prSet/>
      <dgm:spPr/>
      <dgm:t>
        <a:bodyPr/>
        <a:lstStyle/>
        <a:p>
          <a:endParaRPr lang="en-US"/>
        </a:p>
      </dgm:t>
    </dgm:pt>
    <dgm:pt modelId="{1937D56F-797A-4E2B-BD52-340E0A2904AD}" type="sibTrans" cxnId="{8FE07261-67BF-465C-A34C-7E9D559F5E18}">
      <dgm:prSet/>
      <dgm:spPr>
        <a:solidFill>
          <a:schemeClr val="bg1"/>
        </a:solidFill>
        <a:ln>
          <a:solidFill>
            <a:schemeClr val="bg1"/>
          </a:solidFill>
        </a:ln>
      </dgm:spPr>
      <dgm:t>
        <a:bodyPr/>
        <a:lstStyle/>
        <a:p>
          <a:endParaRPr lang="en-US"/>
        </a:p>
      </dgm:t>
    </dgm:pt>
    <dgm:pt modelId="{0D4CA600-A164-4C25-AB20-38DF9E5FBA82}">
      <dgm:prSet phldrT="[Text]"/>
      <dgm:spPr>
        <a:solidFill>
          <a:schemeClr val="tx1"/>
        </a:solidFill>
      </dgm:spPr>
      <dgm:t>
        <a:bodyPr/>
        <a:lstStyle/>
        <a:p>
          <a:r>
            <a:rPr lang="en-US" dirty="0"/>
            <a:t>Drop Columns</a:t>
          </a:r>
        </a:p>
      </dgm:t>
    </dgm:pt>
    <dgm:pt modelId="{2321E742-E8B2-4249-A122-486BD9BE369B}" type="parTrans" cxnId="{CC5D57DF-300B-4FF9-8348-21EFDB2019F2}">
      <dgm:prSet/>
      <dgm:spPr/>
      <dgm:t>
        <a:bodyPr/>
        <a:lstStyle/>
        <a:p>
          <a:endParaRPr lang="en-US"/>
        </a:p>
      </dgm:t>
    </dgm:pt>
    <dgm:pt modelId="{ED985E46-2CF8-4F1D-BB92-DDA9FD9ED696}" type="sibTrans" cxnId="{CC5D57DF-300B-4FF9-8348-21EFDB2019F2}">
      <dgm:prSet/>
      <dgm:spPr>
        <a:solidFill>
          <a:schemeClr val="bg1"/>
        </a:solidFill>
        <a:ln>
          <a:solidFill>
            <a:schemeClr val="bg1"/>
          </a:solidFill>
        </a:ln>
      </dgm:spPr>
      <dgm:t>
        <a:bodyPr/>
        <a:lstStyle/>
        <a:p>
          <a:endParaRPr lang="en-US"/>
        </a:p>
      </dgm:t>
    </dgm:pt>
    <dgm:pt modelId="{57A5C1B6-ADD2-4FEB-B8AC-A06BBE18FA53}">
      <dgm:prSet phldrT="[Text]"/>
      <dgm:spPr>
        <a:solidFill>
          <a:schemeClr val="tx1"/>
        </a:solidFill>
      </dgm:spPr>
      <dgm:t>
        <a:bodyPr/>
        <a:lstStyle/>
        <a:p>
          <a:r>
            <a:rPr lang="en-US" dirty="0"/>
            <a:t>Rename Columns</a:t>
          </a:r>
        </a:p>
      </dgm:t>
    </dgm:pt>
    <dgm:pt modelId="{1A10BA3D-5140-4B9E-B4B8-0DDD2957645D}" type="parTrans" cxnId="{CE4DBC3A-14F3-469C-862A-29577752BD91}">
      <dgm:prSet/>
      <dgm:spPr/>
      <dgm:t>
        <a:bodyPr/>
        <a:lstStyle/>
        <a:p>
          <a:endParaRPr lang="en-US"/>
        </a:p>
      </dgm:t>
    </dgm:pt>
    <dgm:pt modelId="{EDAD23B0-F12E-40B9-AA0E-9411F67C2D61}" type="sibTrans" cxnId="{CE4DBC3A-14F3-469C-862A-29577752BD91}">
      <dgm:prSet/>
      <dgm:spPr>
        <a:solidFill>
          <a:schemeClr val="bg1"/>
        </a:solidFill>
        <a:ln>
          <a:solidFill>
            <a:schemeClr val="bg1"/>
          </a:solidFill>
        </a:ln>
      </dgm:spPr>
      <dgm:t>
        <a:bodyPr/>
        <a:lstStyle/>
        <a:p>
          <a:endParaRPr lang="en-US"/>
        </a:p>
      </dgm:t>
    </dgm:pt>
    <dgm:pt modelId="{26317B0F-0159-4B85-A7C6-352D71F26760}">
      <dgm:prSet phldrT="[Text]"/>
      <dgm:spPr>
        <a:solidFill>
          <a:schemeClr val="tx1"/>
        </a:solidFill>
      </dgm:spPr>
      <dgm:t>
        <a:bodyPr/>
        <a:lstStyle/>
        <a:p>
          <a:r>
            <a:rPr lang="en-US" dirty="0"/>
            <a:t>Normalize Values</a:t>
          </a:r>
        </a:p>
      </dgm:t>
    </dgm:pt>
    <dgm:pt modelId="{E489CB07-B766-4625-A6C2-4762AF2A85CB}" type="parTrans" cxnId="{659522E1-B84A-4B70-B3E7-C7668E3F98DE}">
      <dgm:prSet/>
      <dgm:spPr/>
      <dgm:t>
        <a:bodyPr/>
        <a:lstStyle/>
        <a:p>
          <a:endParaRPr lang="en-US"/>
        </a:p>
      </dgm:t>
    </dgm:pt>
    <dgm:pt modelId="{793807E4-6B09-479E-B7B6-AE85B00B36FD}" type="sibTrans" cxnId="{659522E1-B84A-4B70-B3E7-C7668E3F98DE}">
      <dgm:prSet/>
      <dgm:spPr/>
      <dgm:t>
        <a:bodyPr/>
        <a:lstStyle/>
        <a:p>
          <a:endParaRPr lang="en-US"/>
        </a:p>
      </dgm:t>
    </dgm:pt>
    <dgm:pt modelId="{CFC46CDD-E791-44ED-A460-56489FF0A1B4}">
      <dgm:prSet phldrT="[Text]"/>
      <dgm:spPr>
        <a:solidFill>
          <a:schemeClr val="tx1"/>
        </a:solidFill>
      </dgm:spPr>
      <dgm:t>
        <a:bodyPr/>
        <a:lstStyle/>
        <a:p>
          <a:r>
            <a:rPr lang="en-US" dirty="0"/>
            <a:t>Export Data</a:t>
          </a:r>
        </a:p>
      </dgm:t>
    </dgm:pt>
    <dgm:pt modelId="{24496470-9B6C-457F-9CBD-01651351C300}" type="parTrans" cxnId="{01401754-048D-4F30-AA64-B24A888A6C5E}">
      <dgm:prSet/>
      <dgm:spPr/>
      <dgm:t>
        <a:bodyPr/>
        <a:lstStyle/>
        <a:p>
          <a:endParaRPr lang="en-US"/>
        </a:p>
      </dgm:t>
    </dgm:pt>
    <dgm:pt modelId="{02793B0A-BC89-46AF-9BD2-63A3B2054288}" type="sibTrans" cxnId="{01401754-048D-4F30-AA64-B24A888A6C5E}">
      <dgm:prSet/>
      <dgm:spPr/>
      <dgm:t>
        <a:bodyPr/>
        <a:lstStyle/>
        <a:p>
          <a:endParaRPr lang="en-US"/>
        </a:p>
      </dgm:t>
    </dgm:pt>
    <dgm:pt modelId="{7C377301-9D28-4A27-B702-DB0723130A1B}">
      <dgm:prSet phldrT="[Text]"/>
      <dgm:spPr>
        <a:solidFill>
          <a:schemeClr val="tx1"/>
        </a:solidFill>
      </dgm:spPr>
      <dgm:t>
        <a:bodyPr/>
        <a:lstStyle/>
        <a:p>
          <a:r>
            <a:rPr lang="en-US" dirty="0"/>
            <a:t>Create Visualizations</a:t>
          </a:r>
        </a:p>
      </dgm:t>
    </dgm:pt>
    <dgm:pt modelId="{BFC2F5D9-0223-4D47-8641-3EFC16E18619}" type="parTrans" cxnId="{97E338DC-C745-4961-ADD1-3398BFF6EFD3}">
      <dgm:prSet/>
      <dgm:spPr/>
      <dgm:t>
        <a:bodyPr/>
        <a:lstStyle/>
        <a:p>
          <a:endParaRPr lang="en-US"/>
        </a:p>
      </dgm:t>
    </dgm:pt>
    <dgm:pt modelId="{D1F35DEA-9218-4C75-B879-38DD67E24223}" type="sibTrans" cxnId="{97E338DC-C745-4961-ADD1-3398BFF6EFD3}">
      <dgm:prSet/>
      <dgm:spPr/>
      <dgm:t>
        <a:bodyPr/>
        <a:lstStyle/>
        <a:p>
          <a:endParaRPr lang="en-US"/>
        </a:p>
      </dgm:t>
    </dgm:pt>
    <dgm:pt modelId="{34D8948E-7C22-41A8-8C7B-8543F2026710}" type="pres">
      <dgm:prSet presAssocID="{50535981-BC2B-4FE3-B85E-2E6851D78D58}" presName="Name0" presStyleCnt="0">
        <dgm:presLayoutVars>
          <dgm:dir/>
          <dgm:resizeHandles val="exact"/>
        </dgm:presLayoutVars>
      </dgm:prSet>
      <dgm:spPr/>
    </dgm:pt>
    <dgm:pt modelId="{5E2D2561-18F5-44EA-8D9A-9127759191A2}" type="pres">
      <dgm:prSet presAssocID="{30F34572-ED57-4D13-B83D-36EDED15D239}" presName="node" presStyleLbl="node1" presStyleIdx="0" presStyleCnt="9">
        <dgm:presLayoutVars>
          <dgm:bulletEnabled val="1"/>
        </dgm:presLayoutVars>
      </dgm:prSet>
      <dgm:spPr/>
    </dgm:pt>
    <dgm:pt modelId="{9ED9F232-9C23-4E10-9C21-997FDFBB0B98}" type="pres">
      <dgm:prSet presAssocID="{9E9BC156-B177-4C57-8CB5-9C69A2EF1389}" presName="sibTrans" presStyleLbl="sibTrans1D1" presStyleIdx="0" presStyleCnt="8"/>
      <dgm:spPr/>
    </dgm:pt>
    <dgm:pt modelId="{82DD435F-3096-4ECB-AAE6-419AAE1D565B}" type="pres">
      <dgm:prSet presAssocID="{9E9BC156-B177-4C57-8CB5-9C69A2EF1389}" presName="connectorText" presStyleLbl="sibTrans1D1" presStyleIdx="0" presStyleCnt="8"/>
      <dgm:spPr/>
    </dgm:pt>
    <dgm:pt modelId="{C2653672-D16A-4A26-B094-7BA46D4EA686}" type="pres">
      <dgm:prSet presAssocID="{5B6D00A7-40DC-4A63-B5F4-1129389BA1C0}" presName="node" presStyleLbl="node1" presStyleIdx="1" presStyleCnt="9">
        <dgm:presLayoutVars>
          <dgm:bulletEnabled val="1"/>
        </dgm:presLayoutVars>
      </dgm:prSet>
      <dgm:spPr/>
    </dgm:pt>
    <dgm:pt modelId="{B7F77309-5003-4EBE-B4C2-830FEFB01B1A}" type="pres">
      <dgm:prSet presAssocID="{204D2DCA-EE29-410A-A758-DDB4BA8944E5}" presName="sibTrans" presStyleLbl="sibTrans1D1" presStyleIdx="1" presStyleCnt="8"/>
      <dgm:spPr/>
    </dgm:pt>
    <dgm:pt modelId="{03E9EB9C-0ABC-46B9-A3B5-5BAD6A302481}" type="pres">
      <dgm:prSet presAssocID="{204D2DCA-EE29-410A-A758-DDB4BA8944E5}" presName="connectorText" presStyleLbl="sibTrans1D1" presStyleIdx="1" presStyleCnt="8"/>
      <dgm:spPr/>
    </dgm:pt>
    <dgm:pt modelId="{2E758D8C-5D59-475F-B9D2-14588110BB43}" type="pres">
      <dgm:prSet presAssocID="{C1186BE8-181E-4074-BF00-B43F560B7032}" presName="node" presStyleLbl="node1" presStyleIdx="2" presStyleCnt="9">
        <dgm:presLayoutVars>
          <dgm:bulletEnabled val="1"/>
        </dgm:presLayoutVars>
      </dgm:prSet>
      <dgm:spPr/>
    </dgm:pt>
    <dgm:pt modelId="{F136C7E1-0137-4BEE-9479-4EC97E7B5420}" type="pres">
      <dgm:prSet presAssocID="{E8359362-17F9-43B8-95C4-D57B217A92A0}" presName="sibTrans" presStyleLbl="sibTrans1D1" presStyleIdx="2" presStyleCnt="8"/>
      <dgm:spPr/>
    </dgm:pt>
    <dgm:pt modelId="{37128B06-30C5-4880-8D43-AD063C3A776E}" type="pres">
      <dgm:prSet presAssocID="{E8359362-17F9-43B8-95C4-D57B217A92A0}" presName="connectorText" presStyleLbl="sibTrans1D1" presStyleIdx="2" presStyleCnt="8"/>
      <dgm:spPr/>
    </dgm:pt>
    <dgm:pt modelId="{63DF41B6-1D36-495F-AA66-C822588010CE}" type="pres">
      <dgm:prSet presAssocID="{0F4004C6-AE4D-4E29-AF73-AB850DDAF903}" presName="node" presStyleLbl="node1" presStyleIdx="3" presStyleCnt="9">
        <dgm:presLayoutVars>
          <dgm:bulletEnabled val="1"/>
        </dgm:presLayoutVars>
      </dgm:prSet>
      <dgm:spPr/>
    </dgm:pt>
    <dgm:pt modelId="{D5D0176F-18B7-43B2-946A-4D66A0F82E61}" type="pres">
      <dgm:prSet presAssocID="{1937D56F-797A-4E2B-BD52-340E0A2904AD}" presName="sibTrans" presStyleLbl="sibTrans1D1" presStyleIdx="3" presStyleCnt="8"/>
      <dgm:spPr/>
    </dgm:pt>
    <dgm:pt modelId="{3B60566F-5DBF-4EFD-92E5-F6178D68CC4A}" type="pres">
      <dgm:prSet presAssocID="{1937D56F-797A-4E2B-BD52-340E0A2904AD}" presName="connectorText" presStyleLbl="sibTrans1D1" presStyleIdx="3" presStyleCnt="8"/>
      <dgm:spPr/>
    </dgm:pt>
    <dgm:pt modelId="{06514D84-968A-4C3D-A9BC-BD69B39267BD}" type="pres">
      <dgm:prSet presAssocID="{57A5C1B6-ADD2-4FEB-B8AC-A06BBE18FA53}" presName="node" presStyleLbl="node1" presStyleIdx="4" presStyleCnt="9">
        <dgm:presLayoutVars>
          <dgm:bulletEnabled val="1"/>
        </dgm:presLayoutVars>
      </dgm:prSet>
      <dgm:spPr/>
    </dgm:pt>
    <dgm:pt modelId="{EF3BDA71-BEA2-4FCC-B727-5C158F947A00}" type="pres">
      <dgm:prSet presAssocID="{EDAD23B0-F12E-40B9-AA0E-9411F67C2D61}" presName="sibTrans" presStyleLbl="sibTrans1D1" presStyleIdx="4" presStyleCnt="8"/>
      <dgm:spPr/>
    </dgm:pt>
    <dgm:pt modelId="{27F48157-A174-4C03-869F-DE8A83D01C1C}" type="pres">
      <dgm:prSet presAssocID="{EDAD23B0-F12E-40B9-AA0E-9411F67C2D61}" presName="connectorText" presStyleLbl="sibTrans1D1" presStyleIdx="4" presStyleCnt="8"/>
      <dgm:spPr/>
    </dgm:pt>
    <dgm:pt modelId="{EB54DF74-16E8-4008-B08A-090A20E217A5}" type="pres">
      <dgm:prSet presAssocID="{0D4CA600-A164-4C25-AB20-38DF9E5FBA82}" presName="node" presStyleLbl="node1" presStyleIdx="5" presStyleCnt="9">
        <dgm:presLayoutVars>
          <dgm:bulletEnabled val="1"/>
        </dgm:presLayoutVars>
      </dgm:prSet>
      <dgm:spPr/>
    </dgm:pt>
    <dgm:pt modelId="{C8B30A93-F7F8-45D9-A264-0C45E021D3F3}" type="pres">
      <dgm:prSet presAssocID="{ED985E46-2CF8-4F1D-BB92-DDA9FD9ED696}" presName="sibTrans" presStyleLbl="sibTrans1D1" presStyleIdx="5" presStyleCnt="8"/>
      <dgm:spPr/>
    </dgm:pt>
    <dgm:pt modelId="{2DB6F18C-418F-4E7B-9E4C-A19E74A53122}" type="pres">
      <dgm:prSet presAssocID="{ED985E46-2CF8-4F1D-BB92-DDA9FD9ED696}" presName="connectorText" presStyleLbl="sibTrans1D1" presStyleIdx="5" presStyleCnt="8"/>
      <dgm:spPr/>
    </dgm:pt>
    <dgm:pt modelId="{A384B3E0-5202-4684-B22F-83882AA2AA7C}" type="pres">
      <dgm:prSet presAssocID="{26317B0F-0159-4B85-A7C6-352D71F26760}" presName="node" presStyleLbl="node1" presStyleIdx="6" presStyleCnt="9">
        <dgm:presLayoutVars>
          <dgm:bulletEnabled val="1"/>
        </dgm:presLayoutVars>
      </dgm:prSet>
      <dgm:spPr/>
    </dgm:pt>
    <dgm:pt modelId="{2A6F5C4D-29F0-47DD-BC56-5FB7FA1D1FB9}" type="pres">
      <dgm:prSet presAssocID="{793807E4-6B09-479E-B7B6-AE85B00B36FD}" presName="sibTrans" presStyleLbl="sibTrans1D1" presStyleIdx="6" presStyleCnt="8"/>
      <dgm:spPr/>
    </dgm:pt>
    <dgm:pt modelId="{D4A8A4D6-979F-4ACE-921C-1869D6ACF0E6}" type="pres">
      <dgm:prSet presAssocID="{793807E4-6B09-479E-B7B6-AE85B00B36FD}" presName="connectorText" presStyleLbl="sibTrans1D1" presStyleIdx="6" presStyleCnt="8"/>
      <dgm:spPr/>
    </dgm:pt>
    <dgm:pt modelId="{82AB1AA5-871A-4DA3-918A-158F17630FCE}" type="pres">
      <dgm:prSet presAssocID="{CFC46CDD-E791-44ED-A460-56489FF0A1B4}" presName="node" presStyleLbl="node1" presStyleIdx="7" presStyleCnt="9">
        <dgm:presLayoutVars>
          <dgm:bulletEnabled val="1"/>
        </dgm:presLayoutVars>
      </dgm:prSet>
      <dgm:spPr/>
    </dgm:pt>
    <dgm:pt modelId="{6ED789F2-7D5E-4E56-BF5F-0BCAFF2A6CCF}" type="pres">
      <dgm:prSet presAssocID="{02793B0A-BC89-46AF-9BD2-63A3B2054288}" presName="sibTrans" presStyleLbl="sibTrans1D1" presStyleIdx="7" presStyleCnt="8"/>
      <dgm:spPr/>
    </dgm:pt>
    <dgm:pt modelId="{7046ED86-4778-4168-BC17-374213CEE8DD}" type="pres">
      <dgm:prSet presAssocID="{02793B0A-BC89-46AF-9BD2-63A3B2054288}" presName="connectorText" presStyleLbl="sibTrans1D1" presStyleIdx="7" presStyleCnt="8"/>
      <dgm:spPr/>
    </dgm:pt>
    <dgm:pt modelId="{76193174-CEC6-432E-A6BC-030227D08837}" type="pres">
      <dgm:prSet presAssocID="{7C377301-9D28-4A27-B702-DB0723130A1B}" presName="node" presStyleLbl="node1" presStyleIdx="8" presStyleCnt="9">
        <dgm:presLayoutVars>
          <dgm:bulletEnabled val="1"/>
        </dgm:presLayoutVars>
      </dgm:prSet>
      <dgm:spPr/>
    </dgm:pt>
  </dgm:ptLst>
  <dgm:cxnLst>
    <dgm:cxn modelId="{BDB9D807-2715-4C47-BE37-5B14FD5F4314}" type="presOf" srcId="{204D2DCA-EE29-410A-A758-DDB4BA8944E5}" destId="{B7F77309-5003-4EBE-B4C2-830FEFB01B1A}" srcOrd="0" destOrd="0" presId="urn:microsoft.com/office/officeart/2005/8/layout/bProcess3"/>
    <dgm:cxn modelId="{F3EA5B0B-7F14-42B6-960C-FE79B50CDDAD}" type="presOf" srcId="{E8359362-17F9-43B8-95C4-D57B217A92A0}" destId="{37128B06-30C5-4880-8D43-AD063C3A776E}" srcOrd="1" destOrd="0" presId="urn:microsoft.com/office/officeart/2005/8/layout/bProcess3"/>
    <dgm:cxn modelId="{EA72361B-1B27-40D1-8230-7809CE4D2960}" srcId="{50535981-BC2B-4FE3-B85E-2E6851D78D58}" destId="{30F34572-ED57-4D13-B83D-36EDED15D239}" srcOrd="0" destOrd="0" parTransId="{A7AD6911-D936-42E9-AD94-8821586B9145}" sibTransId="{9E9BC156-B177-4C57-8CB5-9C69A2EF1389}"/>
    <dgm:cxn modelId="{36ED7322-487D-41AD-9B99-F3B458EFA102}" type="presOf" srcId="{204D2DCA-EE29-410A-A758-DDB4BA8944E5}" destId="{03E9EB9C-0ABC-46B9-A3B5-5BAD6A302481}" srcOrd="1" destOrd="0" presId="urn:microsoft.com/office/officeart/2005/8/layout/bProcess3"/>
    <dgm:cxn modelId="{72A2D22E-9900-4C4C-BD4E-A16F1DA91507}" type="presOf" srcId="{02793B0A-BC89-46AF-9BD2-63A3B2054288}" destId="{6ED789F2-7D5E-4E56-BF5F-0BCAFF2A6CCF}" srcOrd="0" destOrd="0" presId="urn:microsoft.com/office/officeart/2005/8/layout/bProcess3"/>
    <dgm:cxn modelId="{CE4DBC3A-14F3-469C-862A-29577752BD91}" srcId="{50535981-BC2B-4FE3-B85E-2E6851D78D58}" destId="{57A5C1B6-ADD2-4FEB-B8AC-A06BBE18FA53}" srcOrd="4" destOrd="0" parTransId="{1A10BA3D-5140-4B9E-B4B8-0DDD2957645D}" sibTransId="{EDAD23B0-F12E-40B9-AA0E-9411F67C2D61}"/>
    <dgm:cxn modelId="{8CBD493C-B25F-451C-A908-8287ECDC5B4E}" type="presOf" srcId="{EDAD23B0-F12E-40B9-AA0E-9411F67C2D61}" destId="{27F48157-A174-4C03-869F-DE8A83D01C1C}" srcOrd="1" destOrd="0" presId="urn:microsoft.com/office/officeart/2005/8/layout/bProcess3"/>
    <dgm:cxn modelId="{70E5853D-3BB2-4CA0-A231-34D1C8F56C64}" type="presOf" srcId="{ED985E46-2CF8-4F1D-BB92-DDA9FD9ED696}" destId="{2DB6F18C-418F-4E7B-9E4C-A19E74A53122}" srcOrd="1" destOrd="0" presId="urn:microsoft.com/office/officeart/2005/8/layout/bProcess3"/>
    <dgm:cxn modelId="{8FE07261-67BF-465C-A34C-7E9D559F5E18}" srcId="{50535981-BC2B-4FE3-B85E-2E6851D78D58}" destId="{0F4004C6-AE4D-4E29-AF73-AB850DDAF903}" srcOrd="3" destOrd="0" parTransId="{8C1505D0-4411-4015-9AC8-9BAD3E7F2F4C}" sibTransId="{1937D56F-797A-4E2B-BD52-340E0A2904AD}"/>
    <dgm:cxn modelId="{4E154F66-8789-4D03-81B8-62FABB5EA572}" type="presOf" srcId="{0D4CA600-A164-4C25-AB20-38DF9E5FBA82}" destId="{EB54DF74-16E8-4008-B08A-090A20E217A5}" srcOrd="0" destOrd="0" presId="urn:microsoft.com/office/officeart/2005/8/layout/bProcess3"/>
    <dgm:cxn modelId="{9E9AEB47-F10C-4E84-A105-EAF883CBAE6E}" type="presOf" srcId="{CFC46CDD-E791-44ED-A460-56489FF0A1B4}" destId="{82AB1AA5-871A-4DA3-918A-158F17630FCE}" srcOrd="0" destOrd="0" presId="urn:microsoft.com/office/officeart/2005/8/layout/bProcess3"/>
    <dgm:cxn modelId="{BCF6274B-6C31-43D3-A504-ACD42A537A22}" type="presOf" srcId="{7C377301-9D28-4A27-B702-DB0723130A1B}" destId="{76193174-CEC6-432E-A6BC-030227D08837}" srcOrd="0" destOrd="0" presId="urn:microsoft.com/office/officeart/2005/8/layout/bProcess3"/>
    <dgm:cxn modelId="{A37E464C-88F2-4376-8B36-9AF4959527F3}" type="presOf" srcId="{26317B0F-0159-4B85-A7C6-352D71F26760}" destId="{A384B3E0-5202-4684-B22F-83882AA2AA7C}" srcOrd="0" destOrd="0" presId="urn:microsoft.com/office/officeart/2005/8/layout/bProcess3"/>
    <dgm:cxn modelId="{E2632472-0A25-448B-BD13-89FB9993CBAD}" type="presOf" srcId="{C1186BE8-181E-4074-BF00-B43F560B7032}" destId="{2E758D8C-5D59-475F-B9D2-14588110BB43}" srcOrd="0" destOrd="0" presId="urn:microsoft.com/office/officeart/2005/8/layout/bProcess3"/>
    <dgm:cxn modelId="{01401754-048D-4F30-AA64-B24A888A6C5E}" srcId="{50535981-BC2B-4FE3-B85E-2E6851D78D58}" destId="{CFC46CDD-E791-44ED-A460-56489FF0A1B4}" srcOrd="7" destOrd="0" parTransId="{24496470-9B6C-457F-9CBD-01651351C300}" sibTransId="{02793B0A-BC89-46AF-9BD2-63A3B2054288}"/>
    <dgm:cxn modelId="{BCD90A55-C5A9-45A7-B812-AE6A273DC8A3}" type="presOf" srcId="{1937D56F-797A-4E2B-BD52-340E0A2904AD}" destId="{D5D0176F-18B7-43B2-946A-4D66A0F82E61}" srcOrd="0" destOrd="0" presId="urn:microsoft.com/office/officeart/2005/8/layout/bProcess3"/>
    <dgm:cxn modelId="{C089A481-3344-41AC-94F8-CAE3E212DB41}" type="presOf" srcId="{ED985E46-2CF8-4F1D-BB92-DDA9FD9ED696}" destId="{C8B30A93-F7F8-45D9-A264-0C45E021D3F3}" srcOrd="0" destOrd="0" presId="urn:microsoft.com/office/officeart/2005/8/layout/bProcess3"/>
    <dgm:cxn modelId="{9A645E8D-C0CB-4B8A-9D3D-7F0982BF66D7}" type="presOf" srcId="{30F34572-ED57-4D13-B83D-36EDED15D239}" destId="{5E2D2561-18F5-44EA-8D9A-9127759191A2}" srcOrd="0" destOrd="0" presId="urn:microsoft.com/office/officeart/2005/8/layout/bProcess3"/>
    <dgm:cxn modelId="{48CDA890-C149-4C8E-AB2F-135D6D1968EE}" type="presOf" srcId="{EDAD23B0-F12E-40B9-AA0E-9411F67C2D61}" destId="{EF3BDA71-BEA2-4FCC-B727-5C158F947A00}" srcOrd="0" destOrd="0" presId="urn:microsoft.com/office/officeart/2005/8/layout/bProcess3"/>
    <dgm:cxn modelId="{D5C8BAA5-67B9-4B05-8200-9D9B7E301B81}" type="presOf" srcId="{57A5C1B6-ADD2-4FEB-B8AC-A06BBE18FA53}" destId="{06514D84-968A-4C3D-A9BC-BD69B39267BD}" srcOrd="0" destOrd="0" presId="urn:microsoft.com/office/officeart/2005/8/layout/bProcess3"/>
    <dgm:cxn modelId="{522B4DA6-966D-4732-AE2A-E5D85D1082EB}" type="presOf" srcId="{E8359362-17F9-43B8-95C4-D57B217A92A0}" destId="{F136C7E1-0137-4BEE-9479-4EC97E7B5420}" srcOrd="0" destOrd="0" presId="urn:microsoft.com/office/officeart/2005/8/layout/bProcess3"/>
    <dgm:cxn modelId="{F5A0BEB1-9764-4537-9788-76108BD31FAC}" type="presOf" srcId="{50535981-BC2B-4FE3-B85E-2E6851D78D58}" destId="{34D8948E-7C22-41A8-8C7B-8543F2026710}" srcOrd="0" destOrd="0" presId="urn:microsoft.com/office/officeart/2005/8/layout/bProcess3"/>
    <dgm:cxn modelId="{476B24B9-5F56-485F-B4F9-D94323AE8CC5}" srcId="{50535981-BC2B-4FE3-B85E-2E6851D78D58}" destId="{C1186BE8-181E-4074-BF00-B43F560B7032}" srcOrd="2" destOrd="0" parTransId="{0C222DD4-B844-4AAD-856C-2463945F63C5}" sibTransId="{E8359362-17F9-43B8-95C4-D57B217A92A0}"/>
    <dgm:cxn modelId="{BD3786B9-4908-4F1B-86D6-C457C2CF421D}" type="presOf" srcId="{0F4004C6-AE4D-4E29-AF73-AB850DDAF903}" destId="{63DF41B6-1D36-495F-AA66-C822588010CE}" srcOrd="0" destOrd="0" presId="urn:microsoft.com/office/officeart/2005/8/layout/bProcess3"/>
    <dgm:cxn modelId="{7AB861BD-2622-49EF-A43F-43164B3ABA40}" type="presOf" srcId="{5B6D00A7-40DC-4A63-B5F4-1129389BA1C0}" destId="{C2653672-D16A-4A26-B094-7BA46D4EA686}" srcOrd="0" destOrd="0" presId="urn:microsoft.com/office/officeart/2005/8/layout/bProcess3"/>
    <dgm:cxn modelId="{639E05C0-3C4B-4D3B-B345-6C96CB36AABC}" type="presOf" srcId="{9E9BC156-B177-4C57-8CB5-9C69A2EF1389}" destId="{9ED9F232-9C23-4E10-9C21-997FDFBB0B98}" srcOrd="0" destOrd="0" presId="urn:microsoft.com/office/officeart/2005/8/layout/bProcess3"/>
    <dgm:cxn modelId="{D4EC2FCE-6058-4C4E-8087-99C98B3F7C46}" srcId="{50535981-BC2B-4FE3-B85E-2E6851D78D58}" destId="{5B6D00A7-40DC-4A63-B5F4-1129389BA1C0}" srcOrd="1" destOrd="0" parTransId="{3D435C1B-852B-4B65-9A1B-525DFC2027D4}" sibTransId="{204D2DCA-EE29-410A-A758-DDB4BA8944E5}"/>
    <dgm:cxn modelId="{EF8FC3D0-10AE-4D25-8416-689EF7F5F3F4}" type="presOf" srcId="{9E9BC156-B177-4C57-8CB5-9C69A2EF1389}" destId="{82DD435F-3096-4ECB-AAE6-419AAE1D565B}" srcOrd="1" destOrd="0" presId="urn:microsoft.com/office/officeart/2005/8/layout/bProcess3"/>
    <dgm:cxn modelId="{30CE97D3-C254-4D68-8C0B-FF5FA7366A68}" type="presOf" srcId="{02793B0A-BC89-46AF-9BD2-63A3B2054288}" destId="{7046ED86-4778-4168-BC17-374213CEE8DD}" srcOrd="1" destOrd="0" presId="urn:microsoft.com/office/officeart/2005/8/layout/bProcess3"/>
    <dgm:cxn modelId="{CF1502D4-8BAF-41C9-9294-BE8CE68827E8}" type="presOf" srcId="{793807E4-6B09-479E-B7B6-AE85B00B36FD}" destId="{D4A8A4D6-979F-4ACE-921C-1869D6ACF0E6}" srcOrd="1" destOrd="0" presId="urn:microsoft.com/office/officeart/2005/8/layout/bProcess3"/>
    <dgm:cxn modelId="{97E338DC-C745-4961-ADD1-3398BFF6EFD3}" srcId="{50535981-BC2B-4FE3-B85E-2E6851D78D58}" destId="{7C377301-9D28-4A27-B702-DB0723130A1B}" srcOrd="8" destOrd="0" parTransId="{BFC2F5D9-0223-4D47-8641-3EFC16E18619}" sibTransId="{D1F35DEA-9218-4C75-B879-38DD67E24223}"/>
    <dgm:cxn modelId="{CC5D57DF-300B-4FF9-8348-21EFDB2019F2}" srcId="{50535981-BC2B-4FE3-B85E-2E6851D78D58}" destId="{0D4CA600-A164-4C25-AB20-38DF9E5FBA82}" srcOrd="5" destOrd="0" parTransId="{2321E742-E8B2-4249-A122-486BD9BE369B}" sibTransId="{ED985E46-2CF8-4F1D-BB92-DDA9FD9ED696}"/>
    <dgm:cxn modelId="{659522E1-B84A-4B70-B3E7-C7668E3F98DE}" srcId="{50535981-BC2B-4FE3-B85E-2E6851D78D58}" destId="{26317B0F-0159-4B85-A7C6-352D71F26760}" srcOrd="6" destOrd="0" parTransId="{E489CB07-B766-4625-A6C2-4762AF2A85CB}" sibTransId="{793807E4-6B09-479E-B7B6-AE85B00B36FD}"/>
    <dgm:cxn modelId="{7AC4D5ED-2B0C-45F2-8EA0-9A47BC071C6A}" type="presOf" srcId="{1937D56F-797A-4E2B-BD52-340E0A2904AD}" destId="{3B60566F-5DBF-4EFD-92E5-F6178D68CC4A}" srcOrd="1" destOrd="0" presId="urn:microsoft.com/office/officeart/2005/8/layout/bProcess3"/>
    <dgm:cxn modelId="{E0BD45FE-3C59-4192-A68E-5DADACCBA890}" type="presOf" srcId="{793807E4-6B09-479E-B7B6-AE85B00B36FD}" destId="{2A6F5C4D-29F0-47DD-BC56-5FB7FA1D1FB9}" srcOrd="0" destOrd="0" presId="urn:microsoft.com/office/officeart/2005/8/layout/bProcess3"/>
    <dgm:cxn modelId="{1D5CAA29-405E-43F1-9CE0-6B1B33EF0C3F}" type="presParOf" srcId="{34D8948E-7C22-41A8-8C7B-8543F2026710}" destId="{5E2D2561-18F5-44EA-8D9A-9127759191A2}" srcOrd="0" destOrd="0" presId="urn:microsoft.com/office/officeart/2005/8/layout/bProcess3"/>
    <dgm:cxn modelId="{084F05EE-9BEA-48B0-9084-36D3FD84A595}" type="presParOf" srcId="{34D8948E-7C22-41A8-8C7B-8543F2026710}" destId="{9ED9F232-9C23-4E10-9C21-997FDFBB0B98}" srcOrd="1" destOrd="0" presId="urn:microsoft.com/office/officeart/2005/8/layout/bProcess3"/>
    <dgm:cxn modelId="{65CEA704-4A2C-4A1F-8BD4-5FA281B1FDF1}" type="presParOf" srcId="{9ED9F232-9C23-4E10-9C21-997FDFBB0B98}" destId="{82DD435F-3096-4ECB-AAE6-419AAE1D565B}" srcOrd="0" destOrd="0" presId="urn:microsoft.com/office/officeart/2005/8/layout/bProcess3"/>
    <dgm:cxn modelId="{FAA36992-36EE-49DE-8295-9B8E9434633C}" type="presParOf" srcId="{34D8948E-7C22-41A8-8C7B-8543F2026710}" destId="{C2653672-D16A-4A26-B094-7BA46D4EA686}" srcOrd="2" destOrd="0" presId="urn:microsoft.com/office/officeart/2005/8/layout/bProcess3"/>
    <dgm:cxn modelId="{173E8EFF-8B4D-452D-90AB-D7FF8C073887}" type="presParOf" srcId="{34D8948E-7C22-41A8-8C7B-8543F2026710}" destId="{B7F77309-5003-4EBE-B4C2-830FEFB01B1A}" srcOrd="3" destOrd="0" presId="urn:microsoft.com/office/officeart/2005/8/layout/bProcess3"/>
    <dgm:cxn modelId="{AEB72790-F3C2-4F44-A6A6-33A694A665B1}" type="presParOf" srcId="{B7F77309-5003-4EBE-B4C2-830FEFB01B1A}" destId="{03E9EB9C-0ABC-46B9-A3B5-5BAD6A302481}" srcOrd="0" destOrd="0" presId="urn:microsoft.com/office/officeart/2005/8/layout/bProcess3"/>
    <dgm:cxn modelId="{DCA79247-88FC-4D8B-9273-9F50A7B80553}" type="presParOf" srcId="{34D8948E-7C22-41A8-8C7B-8543F2026710}" destId="{2E758D8C-5D59-475F-B9D2-14588110BB43}" srcOrd="4" destOrd="0" presId="urn:microsoft.com/office/officeart/2005/8/layout/bProcess3"/>
    <dgm:cxn modelId="{CE4F76A1-DB62-4869-BEB9-6F9E9CA5222E}" type="presParOf" srcId="{34D8948E-7C22-41A8-8C7B-8543F2026710}" destId="{F136C7E1-0137-4BEE-9479-4EC97E7B5420}" srcOrd="5" destOrd="0" presId="urn:microsoft.com/office/officeart/2005/8/layout/bProcess3"/>
    <dgm:cxn modelId="{AB10AEEE-5272-4B53-9A96-F5FADFB69D6F}" type="presParOf" srcId="{F136C7E1-0137-4BEE-9479-4EC97E7B5420}" destId="{37128B06-30C5-4880-8D43-AD063C3A776E}" srcOrd="0" destOrd="0" presId="urn:microsoft.com/office/officeart/2005/8/layout/bProcess3"/>
    <dgm:cxn modelId="{58DB2888-28BA-453B-BAE5-6CE67758D599}" type="presParOf" srcId="{34D8948E-7C22-41A8-8C7B-8543F2026710}" destId="{63DF41B6-1D36-495F-AA66-C822588010CE}" srcOrd="6" destOrd="0" presId="urn:microsoft.com/office/officeart/2005/8/layout/bProcess3"/>
    <dgm:cxn modelId="{473739F1-F1F2-4FD1-86AA-FA88BD0D4E8F}" type="presParOf" srcId="{34D8948E-7C22-41A8-8C7B-8543F2026710}" destId="{D5D0176F-18B7-43B2-946A-4D66A0F82E61}" srcOrd="7" destOrd="0" presId="urn:microsoft.com/office/officeart/2005/8/layout/bProcess3"/>
    <dgm:cxn modelId="{52B787E4-43AA-40E9-8248-150304832276}" type="presParOf" srcId="{D5D0176F-18B7-43B2-946A-4D66A0F82E61}" destId="{3B60566F-5DBF-4EFD-92E5-F6178D68CC4A}" srcOrd="0" destOrd="0" presId="urn:microsoft.com/office/officeart/2005/8/layout/bProcess3"/>
    <dgm:cxn modelId="{934DCA20-7591-4641-989B-75EF56291154}" type="presParOf" srcId="{34D8948E-7C22-41A8-8C7B-8543F2026710}" destId="{06514D84-968A-4C3D-A9BC-BD69B39267BD}" srcOrd="8" destOrd="0" presId="urn:microsoft.com/office/officeart/2005/8/layout/bProcess3"/>
    <dgm:cxn modelId="{823DDDD8-6386-40F4-AEB1-96B02AEFF479}" type="presParOf" srcId="{34D8948E-7C22-41A8-8C7B-8543F2026710}" destId="{EF3BDA71-BEA2-4FCC-B727-5C158F947A00}" srcOrd="9" destOrd="0" presId="urn:microsoft.com/office/officeart/2005/8/layout/bProcess3"/>
    <dgm:cxn modelId="{B9E07AB7-59A4-4AE3-9182-F7CFEF040A5A}" type="presParOf" srcId="{EF3BDA71-BEA2-4FCC-B727-5C158F947A00}" destId="{27F48157-A174-4C03-869F-DE8A83D01C1C}" srcOrd="0" destOrd="0" presId="urn:microsoft.com/office/officeart/2005/8/layout/bProcess3"/>
    <dgm:cxn modelId="{176900C1-3CCB-4790-B731-A7762145953F}" type="presParOf" srcId="{34D8948E-7C22-41A8-8C7B-8543F2026710}" destId="{EB54DF74-16E8-4008-B08A-090A20E217A5}" srcOrd="10" destOrd="0" presId="urn:microsoft.com/office/officeart/2005/8/layout/bProcess3"/>
    <dgm:cxn modelId="{95F00ECE-D98F-4452-9FEE-3FA032837EBD}" type="presParOf" srcId="{34D8948E-7C22-41A8-8C7B-8543F2026710}" destId="{C8B30A93-F7F8-45D9-A264-0C45E021D3F3}" srcOrd="11" destOrd="0" presId="urn:microsoft.com/office/officeart/2005/8/layout/bProcess3"/>
    <dgm:cxn modelId="{D87025D4-76FB-4CAB-AECF-FB1F2BC0FAC2}" type="presParOf" srcId="{C8B30A93-F7F8-45D9-A264-0C45E021D3F3}" destId="{2DB6F18C-418F-4E7B-9E4C-A19E74A53122}" srcOrd="0" destOrd="0" presId="urn:microsoft.com/office/officeart/2005/8/layout/bProcess3"/>
    <dgm:cxn modelId="{A90CF35E-50B3-4F8E-98A9-4ADF84EBEF05}" type="presParOf" srcId="{34D8948E-7C22-41A8-8C7B-8543F2026710}" destId="{A384B3E0-5202-4684-B22F-83882AA2AA7C}" srcOrd="12" destOrd="0" presId="urn:microsoft.com/office/officeart/2005/8/layout/bProcess3"/>
    <dgm:cxn modelId="{49234874-3885-4952-A079-D45D385CD171}" type="presParOf" srcId="{34D8948E-7C22-41A8-8C7B-8543F2026710}" destId="{2A6F5C4D-29F0-47DD-BC56-5FB7FA1D1FB9}" srcOrd="13" destOrd="0" presId="urn:microsoft.com/office/officeart/2005/8/layout/bProcess3"/>
    <dgm:cxn modelId="{B64A9B78-CBA6-4738-9ADC-EB468B33AC5F}" type="presParOf" srcId="{2A6F5C4D-29F0-47DD-BC56-5FB7FA1D1FB9}" destId="{D4A8A4D6-979F-4ACE-921C-1869D6ACF0E6}" srcOrd="0" destOrd="0" presId="urn:microsoft.com/office/officeart/2005/8/layout/bProcess3"/>
    <dgm:cxn modelId="{F1A0AB49-40B9-4549-BC32-D9B6C773675C}" type="presParOf" srcId="{34D8948E-7C22-41A8-8C7B-8543F2026710}" destId="{82AB1AA5-871A-4DA3-918A-158F17630FCE}" srcOrd="14" destOrd="0" presId="urn:microsoft.com/office/officeart/2005/8/layout/bProcess3"/>
    <dgm:cxn modelId="{266CB400-DF60-4ED3-BD69-C3E9A1625F48}" type="presParOf" srcId="{34D8948E-7C22-41A8-8C7B-8543F2026710}" destId="{6ED789F2-7D5E-4E56-BF5F-0BCAFF2A6CCF}" srcOrd="15" destOrd="0" presId="urn:microsoft.com/office/officeart/2005/8/layout/bProcess3"/>
    <dgm:cxn modelId="{25C38C28-4A32-448C-996A-BFA36A8724CC}" type="presParOf" srcId="{6ED789F2-7D5E-4E56-BF5F-0BCAFF2A6CCF}" destId="{7046ED86-4778-4168-BC17-374213CEE8DD}" srcOrd="0" destOrd="0" presId="urn:microsoft.com/office/officeart/2005/8/layout/bProcess3"/>
    <dgm:cxn modelId="{10934CFC-6D28-4EC2-85F0-F6EBB687CD1F}" type="presParOf" srcId="{34D8948E-7C22-41A8-8C7B-8543F2026710}" destId="{76193174-CEC6-432E-A6BC-030227D0883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9F232-9C23-4E10-9C21-997FDFBB0B98}">
      <dsp:nvSpPr>
        <dsp:cNvPr id="0" name=""/>
        <dsp:cNvSpPr/>
      </dsp:nvSpPr>
      <dsp:spPr>
        <a:xfrm>
          <a:off x="2578556" y="441449"/>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485302"/>
        <a:ext cx="18670" cy="3734"/>
      </dsp:txXfrm>
    </dsp:sp>
    <dsp:sp modelId="{5E2D2561-18F5-44EA-8D9A-9127759191A2}">
      <dsp:nvSpPr>
        <dsp:cNvPr id="0" name=""/>
        <dsp:cNvSpPr/>
      </dsp:nvSpPr>
      <dsp:spPr>
        <a:xfrm>
          <a:off x="956843"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Download Data</a:t>
          </a:r>
        </a:p>
      </dsp:txBody>
      <dsp:txXfrm>
        <a:off x="956843" y="115"/>
        <a:ext cx="1623512" cy="974107"/>
      </dsp:txXfrm>
    </dsp:sp>
    <dsp:sp modelId="{B7F77309-5003-4EBE-B4C2-830FEFB01B1A}">
      <dsp:nvSpPr>
        <dsp:cNvPr id="0" name=""/>
        <dsp:cNvSpPr/>
      </dsp:nvSpPr>
      <dsp:spPr>
        <a:xfrm>
          <a:off x="4575476" y="441449"/>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485302"/>
        <a:ext cx="18670" cy="3734"/>
      </dsp:txXfrm>
    </dsp:sp>
    <dsp:sp modelId="{C2653672-D16A-4A26-B094-7BA46D4EA686}">
      <dsp:nvSpPr>
        <dsp:cNvPr id="0" name=""/>
        <dsp:cNvSpPr/>
      </dsp:nvSpPr>
      <dsp:spPr>
        <a:xfrm>
          <a:off x="2953764"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Append files (Python)</a:t>
          </a:r>
        </a:p>
      </dsp:txBody>
      <dsp:txXfrm>
        <a:off x="2953764" y="115"/>
        <a:ext cx="1623512" cy="974107"/>
      </dsp:txXfrm>
    </dsp:sp>
    <dsp:sp modelId="{F136C7E1-0137-4BEE-9479-4EC97E7B5420}">
      <dsp:nvSpPr>
        <dsp:cNvPr id="0" name=""/>
        <dsp:cNvSpPr/>
      </dsp:nvSpPr>
      <dsp:spPr>
        <a:xfrm>
          <a:off x="1768599" y="972423"/>
          <a:ext cx="3993841" cy="342807"/>
        </a:xfrm>
        <a:custGeom>
          <a:avLst/>
          <a:gdLst/>
          <a:ahLst/>
          <a:cxnLst/>
          <a:rect l="0" t="0" r="0" b="0"/>
          <a:pathLst>
            <a:path>
              <a:moveTo>
                <a:pt x="3993841" y="0"/>
              </a:moveTo>
              <a:lnTo>
                <a:pt x="3993841" y="188503"/>
              </a:lnTo>
              <a:lnTo>
                <a:pt x="0" y="188503"/>
              </a:lnTo>
              <a:lnTo>
                <a:pt x="0" y="342807"/>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238" y="1141960"/>
        <a:ext cx="200563" cy="3734"/>
      </dsp:txXfrm>
    </dsp:sp>
    <dsp:sp modelId="{2E758D8C-5D59-475F-B9D2-14588110BB43}">
      <dsp:nvSpPr>
        <dsp:cNvPr id="0" name=""/>
        <dsp:cNvSpPr/>
      </dsp:nvSpPr>
      <dsp:spPr>
        <a:xfrm>
          <a:off x="4950684"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Upload files into HDFS</a:t>
          </a:r>
        </a:p>
      </dsp:txBody>
      <dsp:txXfrm>
        <a:off x="4950684" y="115"/>
        <a:ext cx="1623512" cy="974107"/>
      </dsp:txXfrm>
    </dsp:sp>
    <dsp:sp modelId="{D5D0176F-18B7-43B2-946A-4D66A0F82E61}">
      <dsp:nvSpPr>
        <dsp:cNvPr id="0" name=""/>
        <dsp:cNvSpPr/>
      </dsp:nvSpPr>
      <dsp:spPr>
        <a:xfrm>
          <a:off x="2578556" y="1788965"/>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1832818"/>
        <a:ext cx="18670" cy="3734"/>
      </dsp:txXfrm>
    </dsp:sp>
    <dsp:sp modelId="{63DF41B6-1D36-495F-AA66-C822588010CE}">
      <dsp:nvSpPr>
        <dsp:cNvPr id="0" name=""/>
        <dsp:cNvSpPr/>
      </dsp:nvSpPr>
      <dsp:spPr>
        <a:xfrm>
          <a:off x="956843"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Wrangle data</a:t>
          </a:r>
        </a:p>
      </dsp:txBody>
      <dsp:txXfrm>
        <a:off x="956843" y="1347631"/>
        <a:ext cx="1623512" cy="974107"/>
      </dsp:txXfrm>
    </dsp:sp>
    <dsp:sp modelId="{EF3BDA71-BEA2-4FCC-B727-5C158F947A00}">
      <dsp:nvSpPr>
        <dsp:cNvPr id="0" name=""/>
        <dsp:cNvSpPr/>
      </dsp:nvSpPr>
      <dsp:spPr>
        <a:xfrm>
          <a:off x="4575476" y="1788965"/>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1832818"/>
        <a:ext cx="18670" cy="3734"/>
      </dsp:txXfrm>
    </dsp:sp>
    <dsp:sp modelId="{06514D84-968A-4C3D-A9BC-BD69B39267BD}">
      <dsp:nvSpPr>
        <dsp:cNvPr id="0" name=""/>
        <dsp:cNvSpPr/>
      </dsp:nvSpPr>
      <dsp:spPr>
        <a:xfrm>
          <a:off x="2953764"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Rename Columns</a:t>
          </a:r>
        </a:p>
      </dsp:txBody>
      <dsp:txXfrm>
        <a:off x="2953764" y="1347631"/>
        <a:ext cx="1623512" cy="974107"/>
      </dsp:txXfrm>
    </dsp:sp>
    <dsp:sp modelId="{C8B30A93-F7F8-45D9-A264-0C45E021D3F3}">
      <dsp:nvSpPr>
        <dsp:cNvPr id="0" name=""/>
        <dsp:cNvSpPr/>
      </dsp:nvSpPr>
      <dsp:spPr>
        <a:xfrm>
          <a:off x="1768599" y="2319939"/>
          <a:ext cx="3993841" cy="342807"/>
        </a:xfrm>
        <a:custGeom>
          <a:avLst/>
          <a:gdLst/>
          <a:ahLst/>
          <a:cxnLst/>
          <a:rect l="0" t="0" r="0" b="0"/>
          <a:pathLst>
            <a:path>
              <a:moveTo>
                <a:pt x="3993841" y="0"/>
              </a:moveTo>
              <a:lnTo>
                <a:pt x="3993841" y="188503"/>
              </a:lnTo>
              <a:lnTo>
                <a:pt x="0" y="188503"/>
              </a:lnTo>
              <a:lnTo>
                <a:pt x="0" y="342807"/>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238" y="2489476"/>
        <a:ext cx="200563" cy="3734"/>
      </dsp:txXfrm>
    </dsp:sp>
    <dsp:sp modelId="{EB54DF74-16E8-4008-B08A-090A20E217A5}">
      <dsp:nvSpPr>
        <dsp:cNvPr id="0" name=""/>
        <dsp:cNvSpPr/>
      </dsp:nvSpPr>
      <dsp:spPr>
        <a:xfrm>
          <a:off x="4950684"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Drop Columns</a:t>
          </a:r>
        </a:p>
      </dsp:txBody>
      <dsp:txXfrm>
        <a:off x="4950684" y="1347631"/>
        <a:ext cx="1623512" cy="974107"/>
      </dsp:txXfrm>
    </dsp:sp>
    <dsp:sp modelId="{2A6F5C4D-29F0-47DD-BC56-5FB7FA1D1FB9}">
      <dsp:nvSpPr>
        <dsp:cNvPr id="0" name=""/>
        <dsp:cNvSpPr/>
      </dsp:nvSpPr>
      <dsp:spPr>
        <a:xfrm>
          <a:off x="2578556" y="3136481"/>
          <a:ext cx="342807" cy="91440"/>
        </a:xfrm>
        <a:custGeom>
          <a:avLst/>
          <a:gdLst/>
          <a:ahLst/>
          <a:cxnLst/>
          <a:rect l="0" t="0" r="0" b="0"/>
          <a:pathLst>
            <a:path>
              <a:moveTo>
                <a:pt x="0" y="45720"/>
              </a:moveTo>
              <a:lnTo>
                <a:pt x="3428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3180334"/>
        <a:ext cx="18670" cy="3734"/>
      </dsp:txXfrm>
    </dsp:sp>
    <dsp:sp modelId="{A384B3E0-5202-4684-B22F-83882AA2AA7C}">
      <dsp:nvSpPr>
        <dsp:cNvPr id="0" name=""/>
        <dsp:cNvSpPr/>
      </dsp:nvSpPr>
      <dsp:spPr>
        <a:xfrm>
          <a:off x="956843"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Normalize Values</a:t>
          </a:r>
        </a:p>
      </dsp:txBody>
      <dsp:txXfrm>
        <a:off x="956843" y="2695147"/>
        <a:ext cx="1623512" cy="974107"/>
      </dsp:txXfrm>
    </dsp:sp>
    <dsp:sp modelId="{6ED789F2-7D5E-4E56-BF5F-0BCAFF2A6CCF}">
      <dsp:nvSpPr>
        <dsp:cNvPr id="0" name=""/>
        <dsp:cNvSpPr/>
      </dsp:nvSpPr>
      <dsp:spPr>
        <a:xfrm>
          <a:off x="4575476" y="3136481"/>
          <a:ext cx="342807" cy="91440"/>
        </a:xfrm>
        <a:custGeom>
          <a:avLst/>
          <a:gdLst/>
          <a:ahLst/>
          <a:cxnLst/>
          <a:rect l="0" t="0" r="0" b="0"/>
          <a:pathLst>
            <a:path>
              <a:moveTo>
                <a:pt x="0" y="45720"/>
              </a:moveTo>
              <a:lnTo>
                <a:pt x="3428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3180334"/>
        <a:ext cx="18670" cy="3734"/>
      </dsp:txXfrm>
    </dsp:sp>
    <dsp:sp modelId="{82AB1AA5-871A-4DA3-918A-158F17630FCE}">
      <dsp:nvSpPr>
        <dsp:cNvPr id="0" name=""/>
        <dsp:cNvSpPr/>
      </dsp:nvSpPr>
      <dsp:spPr>
        <a:xfrm>
          <a:off x="2953764"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Export Data</a:t>
          </a:r>
        </a:p>
      </dsp:txBody>
      <dsp:txXfrm>
        <a:off x="2953764" y="2695147"/>
        <a:ext cx="1623512" cy="974107"/>
      </dsp:txXfrm>
    </dsp:sp>
    <dsp:sp modelId="{76193174-CEC6-432E-A6BC-030227D08837}">
      <dsp:nvSpPr>
        <dsp:cNvPr id="0" name=""/>
        <dsp:cNvSpPr/>
      </dsp:nvSpPr>
      <dsp:spPr>
        <a:xfrm>
          <a:off x="4950684"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 Visualizations</a:t>
          </a:r>
        </a:p>
      </dsp:txBody>
      <dsp:txXfrm>
        <a:off x="4950684" y="2695147"/>
        <a:ext cx="1623512" cy="9741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20518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11014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947863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3717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161481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8061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59591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09215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4104924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08197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79086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65397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nadyinky/sephora-products-and-skincare-review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kaggle.com/datasets/waqi786/most-used-beauty-cosmetics-products-in-the-worl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Skincare product analysis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Christopher Lee</a:t>
            </a:r>
          </a:p>
          <a:p>
            <a:r>
              <a:rPr lang="en-US" dirty="0"/>
              <a:t>5/7/2025</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Data load process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9839864" cy="3737541"/>
          </a:xfrm>
        </p:spPr>
        <p:txBody>
          <a:bodyPr>
            <a:normAutofit/>
          </a:bodyPr>
          <a:lstStyle/>
          <a:p>
            <a:r>
              <a:rPr lang="en-US" sz="2400" dirty="0"/>
              <a:t>Secure Copy into Linux file system</a:t>
            </a:r>
          </a:p>
          <a:p>
            <a:pPr lvl="1"/>
            <a:r>
              <a:rPr lang="en-US" sz="2400" dirty="0"/>
              <a:t>Example: </a:t>
            </a:r>
            <a:r>
              <a:rPr lang="en-US" sz="2400" dirty="0" err="1"/>
              <a:t>scp</a:t>
            </a:r>
            <a:r>
              <a:rPr lang="en-US" sz="2400" dirty="0"/>
              <a:t> sephora_reviews.csv clee219@144.24.13.0:~</a:t>
            </a:r>
          </a:p>
          <a:p>
            <a:r>
              <a:rPr lang="en-US" sz="2400" dirty="0"/>
              <a:t>Load the file from Linux file system into HDFS</a:t>
            </a:r>
          </a:p>
          <a:p>
            <a:pPr lvl="1"/>
            <a:r>
              <a:rPr lang="en-US" sz="2400" dirty="0" err="1"/>
              <a:t>hdfs</a:t>
            </a:r>
            <a:r>
              <a:rPr lang="en-US" sz="2400" dirty="0"/>
              <a:t> </a:t>
            </a:r>
            <a:r>
              <a:rPr lang="en-US" sz="2400" dirty="0" err="1"/>
              <a:t>dfs</a:t>
            </a:r>
            <a:r>
              <a:rPr lang="en-US" sz="2400" dirty="0"/>
              <a:t> -put sephora_reviews.csv project/reviews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355382"/>
          </a:xfrm>
        </p:spPr>
        <p:txBody>
          <a:bodyPr/>
          <a:lstStyle/>
          <a:p>
            <a:r>
              <a:rPr lang="en-US" dirty="0"/>
              <a:t>Creating tables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2475781"/>
            <a:ext cx="6597650" cy="387898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400" dirty="0"/>
              <a:t>Tables need to be created to be able to analyze data in Hive.</a:t>
            </a:r>
          </a:p>
          <a:p>
            <a:pPr marL="742950" lvl="1" indent="-285750">
              <a:lnSpc>
                <a:spcPct val="100000"/>
              </a:lnSpc>
            </a:pPr>
            <a:r>
              <a:rPr lang="en-US" sz="1400" dirty="0"/>
              <a:t>Example:</a:t>
            </a:r>
          </a:p>
          <a:p>
            <a:pPr marL="1200150" lvl="2" indent="-285750">
              <a:lnSpc>
                <a:spcPct val="100000"/>
              </a:lnSpc>
            </a:pPr>
            <a:r>
              <a:rPr lang="en-US" sz="1400" dirty="0"/>
              <a:t>CREATE EXTERNAL TABLE IF NOT EXISTS </a:t>
            </a:r>
            <a:r>
              <a:rPr lang="en-US" sz="1400" dirty="0" err="1"/>
              <a:t>sephora_reviews_source</a:t>
            </a:r>
            <a:r>
              <a:rPr lang="en-US" sz="1400" dirty="0"/>
              <a:t> (</a:t>
            </a:r>
          </a:p>
          <a:p>
            <a:pPr marL="1200150" lvl="2" indent="-285750">
              <a:lnSpc>
                <a:spcPct val="100000"/>
              </a:lnSpc>
            </a:pPr>
            <a:r>
              <a:rPr lang="en-US" sz="1400" dirty="0"/>
              <a:t>    ...column definitions...</a:t>
            </a:r>
          </a:p>
          <a:p>
            <a:pPr marL="1200150" lvl="2" indent="-285750">
              <a:lnSpc>
                <a:spcPct val="100000"/>
              </a:lnSpc>
            </a:pPr>
            <a:r>
              <a:rPr lang="en-US" sz="1400" dirty="0"/>
              <a:t>)</a:t>
            </a:r>
          </a:p>
          <a:p>
            <a:pPr marL="1200150" lvl="2" indent="-285750">
              <a:lnSpc>
                <a:spcPct val="100000"/>
              </a:lnSpc>
            </a:pPr>
            <a:r>
              <a:rPr lang="en-US" sz="1400" dirty="0"/>
              <a:t>ROW FORMAT DELIMITED</a:t>
            </a:r>
          </a:p>
          <a:p>
            <a:pPr marL="1200150" lvl="2" indent="-285750">
              <a:lnSpc>
                <a:spcPct val="100000"/>
              </a:lnSpc>
            </a:pPr>
            <a:r>
              <a:rPr lang="en-US" sz="1400" dirty="0"/>
              <a:t>FIELDS TERMINATED BY ','</a:t>
            </a:r>
          </a:p>
          <a:p>
            <a:pPr marL="1200150" lvl="2" indent="-285750">
              <a:lnSpc>
                <a:spcPct val="100000"/>
              </a:lnSpc>
            </a:pPr>
            <a:r>
              <a:rPr lang="en-US" sz="1400" dirty="0"/>
              <a:t>LOCATION "/user/clee219/project/reviews"</a:t>
            </a:r>
          </a:p>
          <a:p>
            <a:pPr marL="1200150" lvl="2" indent="-285750">
              <a:lnSpc>
                <a:spcPct val="100000"/>
              </a:lnSpc>
            </a:pPr>
            <a:r>
              <a:rPr lang="en-US" sz="1400" dirty="0"/>
              <a:t>TBLPROPERTIES ('</a:t>
            </a:r>
            <a:r>
              <a:rPr lang="en-US" sz="1400" dirty="0" err="1"/>
              <a:t>skip.header.line.count</a:t>
            </a:r>
            <a:r>
              <a:rPr lang="en-US" sz="1400" dirty="0"/>
              <a:t>' = '1');</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2224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Data cleansing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5"/>
            <a:ext cx="6449785" cy="2979161"/>
          </a:xfrm>
        </p:spPr>
        <p:txBody>
          <a:bodyPr>
            <a:normAutofit/>
          </a:bodyPr>
          <a:lstStyle/>
          <a:p>
            <a:pPr marL="342900" indent="-342900">
              <a:buFont typeface="Arial" panose="020B0604020202020204" pitchFamily="34" charset="0"/>
              <a:buChar char="•"/>
            </a:pPr>
            <a:r>
              <a:rPr lang="en-US" dirty="0"/>
              <a:t>Set all string values to lowercase values</a:t>
            </a:r>
          </a:p>
          <a:p>
            <a:pPr marL="342900" indent="-342900">
              <a:buFont typeface="Arial" panose="020B0604020202020204" pitchFamily="34" charset="0"/>
              <a:buChar char="•"/>
            </a:pPr>
            <a:r>
              <a:rPr lang="en-US" dirty="0"/>
              <a:t>Trimmed all string values of additional blank spaces</a:t>
            </a:r>
          </a:p>
          <a:p>
            <a:pPr marL="342900" indent="-342900">
              <a:buFont typeface="Arial" panose="020B0604020202020204" pitchFamily="34" charset="0"/>
              <a:buChar char="•"/>
            </a:pPr>
            <a:r>
              <a:rPr lang="en-US" dirty="0"/>
              <a:t>Coalesce all null values to a usable value</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Data Transformation making sense of headers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err="1">
                <a:solidFill>
                  <a:schemeClr val="bg1"/>
                </a:solidFill>
              </a:rPr>
              <a:t>sephora_reviews</a:t>
            </a:r>
            <a:r>
              <a:rPr lang="en-US" dirty="0">
                <a:solidFill>
                  <a:schemeClr val="bg1"/>
                </a:solidFill>
              </a:rPr>
              <a:t> table example</a:t>
            </a:r>
          </a:p>
          <a:p>
            <a:pPr lvl="1"/>
            <a:r>
              <a:rPr lang="en-US" dirty="0" err="1">
                <a:solidFill>
                  <a:schemeClr val="bg1"/>
                </a:solidFill>
              </a:rPr>
              <a:t>Product_id</a:t>
            </a:r>
            <a:r>
              <a:rPr lang="en-US" dirty="0">
                <a:solidFill>
                  <a:schemeClr val="bg1"/>
                </a:solidFill>
              </a:rPr>
              <a:t> -&gt; </a:t>
            </a:r>
            <a:r>
              <a:rPr lang="en-US" dirty="0" err="1">
                <a:solidFill>
                  <a:schemeClr val="bg1"/>
                </a:solidFill>
              </a:rPr>
              <a:t>Product_ID</a:t>
            </a:r>
            <a:endParaRPr lang="en-US" dirty="0">
              <a:solidFill>
                <a:schemeClr val="bg1"/>
              </a:solidFill>
            </a:endParaRPr>
          </a:p>
          <a:p>
            <a:pPr lvl="1"/>
            <a:r>
              <a:rPr lang="en-US" dirty="0" err="1">
                <a:solidFill>
                  <a:schemeClr val="bg1"/>
                </a:solidFill>
              </a:rPr>
              <a:t>Loves_count</a:t>
            </a:r>
            <a:r>
              <a:rPr lang="en-US" dirty="0">
                <a:solidFill>
                  <a:schemeClr val="bg1"/>
                </a:solidFill>
              </a:rPr>
              <a:t> -&gt; Loves</a:t>
            </a:r>
          </a:p>
          <a:p>
            <a:r>
              <a:rPr lang="en-US" dirty="0" err="1"/>
              <a:t>top_world_products</a:t>
            </a:r>
            <a:r>
              <a:rPr lang="en-US" dirty="0"/>
              <a:t> table example</a:t>
            </a:r>
          </a:p>
          <a:p>
            <a:pPr lvl="1"/>
            <a:r>
              <a:rPr lang="en-US" dirty="0"/>
              <a:t>Brand -&gt; </a:t>
            </a:r>
            <a:r>
              <a:rPr lang="en-US" dirty="0" err="1"/>
              <a:t>Brand_Name</a:t>
            </a:r>
            <a:endParaRPr lang="en-US" dirty="0"/>
          </a:p>
          <a:p>
            <a:pPr lvl="1"/>
            <a:r>
              <a:rPr lang="en-US" dirty="0" err="1"/>
              <a:t>Main_Ingredients</a:t>
            </a:r>
            <a:r>
              <a:rPr lang="en-US" dirty="0"/>
              <a:t> -&gt; Ingredients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61695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Hive data analysis</a:t>
            </a:r>
            <a:br>
              <a:rPr lang="en-US" dirty="0"/>
            </a:br>
            <a:r>
              <a:rPr lang="en-US" dirty="0"/>
              <a:t>summary statistics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This analysis provides a clean, readable </a:t>
            </a:r>
            <a:r>
              <a:rPr lang="en-US" b="1" dirty="0"/>
              <a:t>summary of key numerical insights</a:t>
            </a:r>
            <a:r>
              <a:rPr lang="en-US" dirty="0"/>
              <a:t> about product price, rating, and number of reviews from the datasets, which can help you understand central tendencies, variation, and outliers.</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76668846"/>
              </p:ext>
            </p:extLst>
          </p:nvPr>
        </p:nvGraphicFramePr>
        <p:xfrm>
          <a:off x="5241925" y="2417762"/>
          <a:ext cx="6188076" cy="3544126"/>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1772063">
                <a:tc>
                  <a:txBody>
                    <a:bodyPr/>
                    <a:lstStyle/>
                    <a:p>
                      <a:pPr algn="l" rtl="0" fontAlgn="base"/>
                      <a:r>
                        <a:rPr lang="en-US" b="1" i="0" dirty="0">
                          <a:solidFill>
                            <a:sysClr val="windowText" lastClr="000000"/>
                          </a:solidFill>
                          <a:effectLst/>
                        </a:rPr>
                        <a:t>Measures</a:t>
                      </a:r>
                    </a:p>
                  </a:txBody>
                  <a:tcPr anchor="ctr"/>
                </a:tc>
                <a:tc>
                  <a:txBody>
                    <a:bodyPr/>
                    <a:lstStyle/>
                    <a:p>
                      <a:pPr algn="l" rtl="0" fontAlgn="base"/>
                      <a:r>
                        <a:rPr lang="en-US" sz="1800" b="0" dirty="0">
                          <a:solidFill>
                            <a:sysClr val="windowText" lastClr="000000"/>
                          </a:solidFill>
                          <a:effectLst/>
                        </a:rPr>
                        <a:t>Minimum</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Maximum</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Average</a:t>
                      </a:r>
                      <a:endParaRPr lang="en-US" b="0" i="0" dirty="0">
                        <a:solidFill>
                          <a:sysClr val="windowText" lastClr="000000"/>
                        </a:solidFill>
                        <a:effectLst/>
                      </a:endParaRPr>
                    </a:p>
                  </a:txBody>
                  <a:tcPr anchor="ctr"/>
                </a:tc>
                <a:extLst>
                  <a:ext uri="{0D108BD9-81ED-4DB2-BD59-A6C34878D82A}">
                    <a16:rowId xmlns:a16="http://schemas.microsoft.com/office/drawing/2014/main" val="3706384421"/>
                  </a:ext>
                </a:extLst>
              </a:tr>
              <a:tr h="1772063">
                <a:tc>
                  <a:txBody>
                    <a:bodyPr/>
                    <a:lstStyle/>
                    <a:p>
                      <a:pPr algn="l" rtl="0" fontAlgn="base"/>
                      <a:r>
                        <a:rPr lang="en-US" sz="1800" b="1" dirty="0">
                          <a:solidFill>
                            <a:sysClr val="windowText" lastClr="000000"/>
                          </a:solidFill>
                          <a:effectLst/>
                        </a:rPr>
                        <a:t>Values</a:t>
                      </a:r>
                      <a:endParaRPr lang="en-US" b="1"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Price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Ratings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Reviews​</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9710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Hive data analysis</a:t>
            </a:r>
            <a:br>
              <a:rPr lang="en-US" dirty="0"/>
            </a:br>
            <a:r>
              <a:rPr lang="en-US" dirty="0"/>
              <a:t>Individual statistics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This SQL query is performing </a:t>
            </a:r>
            <a:r>
              <a:rPr lang="en-US" b="1" dirty="0"/>
              <a:t>descriptive statistical analysis</a:t>
            </a:r>
            <a:r>
              <a:rPr lang="en-US" dirty="0"/>
              <a:t> on the data tables to extract insights about product </a:t>
            </a:r>
            <a:r>
              <a:rPr lang="en-US" b="1" dirty="0"/>
              <a:t>price, rating, and review</a:t>
            </a:r>
            <a:r>
              <a:rPr lang="en-US" dirty="0"/>
              <a:t> counts</a:t>
            </a:r>
            <a:r>
              <a:rPr lang="en-US"/>
              <a:t>. </a:t>
            </a:r>
            <a:endParaRPr lang="en-US" dirty="0"/>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983140144"/>
              </p:ext>
            </p:extLst>
          </p:nvPr>
        </p:nvGraphicFramePr>
        <p:xfrm>
          <a:off x="5241925" y="2417762"/>
          <a:ext cx="6188076" cy="3544126"/>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929552">
                  <a:extLst>
                    <a:ext uri="{9D8B030D-6E8A-4147-A177-3AD203B41FA5}">
                      <a16:colId xmlns:a16="http://schemas.microsoft.com/office/drawing/2014/main" val="2825265259"/>
                    </a:ext>
                  </a:extLst>
                </a:gridCol>
                <a:gridCol w="1268083">
                  <a:extLst>
                    <a:ext uri="{9D8B030D-6E8A-4147-A177-3AD203B41FA5}">
                      <a16:colId xmlns:a16="http://schemas.microsoft.com/office/drawing/2014/main" val="207959087"/>
                    </a:ext>
                  </a:extLst>
                </a:gridCol>
                <a:gridCol w="2294627">
                  <a:extLst>
                    <a:ext uri="{9D8B030D-6E8A-4147-A177-3AD203B41FA5}">
                      <a16:colId xmlns:a16="http://schemas.microsoft.com/office/drawing/2014/main" val="3104692732"/>
                    </a:ext>
                  </a:extLst>
                </a:gridCol>
              </a:tblGrid>
              <a:tr h="1772063">
                <a:tc>
                  <a:txBody>
                    <a:bodyPr/>
                    <a:lstStyle/>
                    <a:p>
                      <a:pPr algn="l" rtl="0" fontAlgn="base"/>
                      <a:r>
                        <a:rPr lang="en-US" b="1" i="0" dirty="0">
                          <a:solidFill>
                            <a:sysClr val="windowText" lastClr="000000"/>
                          </a:solidFill>
                          <a:effectLst/>
                        </a:rPr>
                        <a:t>Measures</a:t>
                      </a:r>
                    </a:p>
                  </a:txBody>
                  <a:tcPr anchor="ctr"/>
                </a:tc>
                <a:tc>
                  <a:txBody>
                    <a:bodyPr/>
                    <a:lstStyle/>
                    <a:p>
                      <a:pPr algn="l" rtl="0" fontAlgn="base"/>
                      <a:r>
                        <a:rPr lang="en-US" sz="1800" b="0" i="0" dirty="0">
                          <a:solidFill>
                            <a:sysClr val="windowText" lastClr="000000"/>
                          </a:solidFill>
                          <a:effectLst/>
                        </a:rPr>
                        <a:t>Mean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Median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Standard Deviation</a:t>
                      </a:r>
                      <a:endParaRPr lang="en-US" b="0" i="0" dirty="0">
                        <a:solidFill>
                          <a:sysClr val="windowText" lastClr="000000"/>
                        </a:solidFill>
                        <a:effectLst/>
                      </a:endParaRPr>
                    </a:p>
                  </a:txBody>
                  <a:tcPr anchor="ctr"/>
                </a:tc>
                <a:extLst>
                  <a:ext uri="{0D108BD9-81ED-4DB2-BD59-A6C34878D82A}">
                    <a16:rowId xmlns:a16="http://schemas.microsoft.com/office/drawing/2014/main" val="3706384421"/>
                  </a:ext>
                </a:extLst>
              </a:tr>
              <a:tr h="1772063">
                <a:tc>
                  <a:txBody>
                    <a:bodyPr/>
                    <a:lstStyle/>
                    <a:p>
                      <a:pPr algn="l" rtl="0" fontAlgn="base"/>
                      <a:r>
                        <a:rPr lang="en-US" sz="1800" b="1" dirty="0">
                          <a:solidFill>
                            <a:sysClr val="windowText" lastClr="000000"/>
                          </a:solidFill>
                          <a:effectLst/>
                        </a:rPr>
                        <a:t>Values</a:t>
                      </a:r>
                      <a:endParaRPr lang="en-US" b="1"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Price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Ratings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Reviews​</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78187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Sorted by review</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1026" name="Picture 2">
            <a:extLst>
              <a:ext uri="{FF2B5EF4-FFF2-40B4-BE49-F238E27FC236}">
                <a16:creationId xmlns:a16="http://schemas.microsoft.com/office/drawing/2014/main" id="{7505E0A6-EFF6-FEFE-9472-E00199A1E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76759"/>
            <a:ext cx="10561896" cy="417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942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sorted by rating</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2050" name="Picture 2">
            <a:extLst>
              <a:ext uri="{FF2B5EF4-FFF2-40B4-BE49-F238E27FC236}">
                <a16:creationId xmlns:a16="http://schemas.microsoft.com/office/drawing/2014/main" id="{68BB0E6F-80FA-4BD6-5B2B-561928DB5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61272"/>
            <a:ext cx="10015268" cy="497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5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Scatterplot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3074" name="Picture 2">
            <a:extLst>
              <a:ext uri="{FF2B5EF4-FFF2-40B4-BE49-F238E27FC236}">
                <a16:creationId xmlns:a16="http://schemas.microsoft.com/office/drawing/2014/main" id="{3638C16A-09CA-E221-644F-EDE51415C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336" y="1629797"/>
            <a:ext cx="8237328" cy="490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62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Line graph</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4098" name="Picture 2">
            <a:extLst>
              <a:ext uri="{FF2B5EF4-FFF2-40B4-BE49-F238E27FC236}">
                <a16:creationId xmlns:a16="http://schemas.microsoft.com/office/drawing/2014/main" id="{9849D0A4-149E-5759-0739-926761366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484" y="1706143"/>
            <a:ext cx="8101031" cy="483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1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1356207"/>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1984075"/>
            <a:ext cx="6338887" cy="3984925"/>
          </a:xfrm>
        </p:spPr>
        <p:txBody>
          <a:bodyPr>
            <a:normAutofit fontScale="92500" lnSpcReduction="20000"/>
          </a:bodyPr>
          <a:lstStyle/>
          <a:p>
            <a:r>
              <a:rPr lang="en-US" dirty="0"/>
              <a:t>Introduction</a:t>
            </a:r>
          </a:p>
          <a:p>
            <a:r>
              <a:rPr lang="en-US" dirty="0"/>
              <a:t>Data Sources</a:t>
            </a:r>
          </a:p>
          <a:p>
            <a:r>
              <a:rPr lang="en-US" dirty="0"/>
              <a:t>Specifications</a:t>
            </a:r>
          </a:p>
          <a:p>
            <a:r>
              <a:rPr lang="en-US" dirty="0"/>
              <a:t>Data Structure</a:t>
            </a:r>
          </a:p>
          <a:p>
            <a:r>
              <a:rPr lang="en-US" dirty="0"/>
              <a:t>Data Loading and Storage</a:t>
            </a:r>
          </a:p>
          <a:p>
            <a:r>
              <a:rPr lang="en-US" dirty="0"/>
              <a:t>Creating Tables</a:t>
            </a:r>
          </a:p>
          <a:p>
            <a:r>
              <a:rPr lang="en-US" dirty="0"/>
              <a:t>Data Cleaning / Transformation</a:t>
            </a:r>
          </a:p>
          <a:p>
            <a:r>
              <a:rPr lang="en-US" dirty="0"/>
              <a:t>Data Analysis</a:t>
            </a:r>
          </a:p>
          <a:p>
            <a:r>
              <a:rPr lang="en-US" dirty="0"/>
              <a:t>Visualizations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skin type / Price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5122" name="Picture 2">
            <a:extLst>
              <a:ext uri="{FF2B5EF4-FFF2-40B4-BE49-F238E27FC236}">
                <a16:creationId xmlns:a16="http://schemas.microsoft.com/office/drawing/2014/main" id="{85A7B038-48F8-1D2B-4890-16DB5017C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68" y="1713588"/>
            <a:ext cx="10601864" cy="450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17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GitHub Repository</a:t>
            </a:r>
          </a:p>
        </p:txBody>
      </p:sp>
    </p:spTree>
    <p:extLst>
      <p:ext uri="{BB962C8B-B14F-4D97-AF65-F5344CB8AC3E}">
        <p14:creationId xmlns:p14="http://schemas.microsoft.com/office/powerpoint/2010/main" val="691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fontScale="85000" lnSpcReduction="10000"/>
          </a:bodyPr>
          <a:lstStyle/>
          <a:p>
            <a:r>
              <a:rPr lang="en-US" sz="2400" dirty="0"/>
              <a:t>The beauty and skincare industry is rapidly changing, driven by new consumer demands, digital influence, and the desire for ethical, personalized products. This study uses two Kaggle datasets—Most Used Beauty &amp; Cosmetics Products in the World and Sephora Products and Skincare Reviews—to analyze these trends. The datasets provide product details, brand attributes, user ratings, ingredients, pricing, and demographics. Hive QL was used to clean, merge, and analyze data, addressing product popularity, ingredient satisfaction correlation, and the impact of brand and price on purchases.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Links to public dataset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5"/>
            <a:ext cx="6449785" cy="2979161"/>
          </a:xfrm>
        </p:spPr>
        <p:txBody>
          <a:bodyPr>
            <a:normAutofit fontScale="92500"/>
          </a:bodyPr>
          <a:lstStyle/>
          <a:p>
            <a:pPr marL="342900" indent="-342900">
              <a:buFont typeface="Arial" panose="020B0604020202020204" pitchFamily="34" charset="0"/>
              <a:buChar char="•"/>
            </a:pPr>
            <a:r>
              <a:rPr lang="en-US" sz="2000" dirty="0"/>
              <a:t>Sephora Products and Skincare Reviews:  </a:t>
            </a:r>
            <a:r>
              <a:rPr lang="en-US" sz="2000" dirty="0">
                <a:solidFill>
                  <a:schemeClr val="bg1"/>
                </a:solidFill>
                <a:hlinkClick r:id="rId3">
                  <a:extLst>
                    <a:ext uri="{A12FA001-AC4F-418D-AE19-62706E023703}">
                      <ahyp:hlinkClr xmlns:ahyp="http://schemas.microsoft.com/office/drawing/2018/hyperlinkcolor" val="tx"/>
                    </a:ext>
                  </a:extLst>
                </a:hlinkClick>
              </a:rPr>
              <a:t>https://www.kaggle.com/datasets/nadyinky/sephora-products-and-skincare-reviews</a:t>
            </a:r>
            <a:endParaRPr lang="en-US" sz="2000" dirty="0">
              <a:solidFill>
                <a:schemeClr val="bg1"/>
              </a:solidFill>
            </a:endParaRPr>
          </a:p>
          <a:p>
            <a:pPr marL="342900" indent="-342900">
              <a:buFont typeface="Arial" panose="020B0604020202020204" pitchFamily="34" charset="0"/>
              <a:buChar char="•"/>
            </a:pPr>
            <a:r>
              <a:rPr lang="en-US" sz="2000" dirty="0"/>
              <a:t>Top Beauty &amp; Cosmetics Products Worldwide 2024: </a:t>
            </a:r>
            <a:r>
              <a:rPr lang="en-US" sz="2000" dirty="0">
                <a:solidFill>
                  <a:schemeClr val="bg1"/>
                </a:solidFill>
                <a:hlinkClick r:id="rId4">
                  <a:extLst>
                    <a:ext uri="{A12FA001-AC4F-418D-AE19-62706E023703}">
                      <ahyp:hlinkClr xmlns:ahyp="http://schemas.microsoft.com/office/drawing/2018/hyperlinkcolor" val="tx"/>
                    </a:ext>
                  </a:extLst>
                </a:hlinkClick>
              </a:rPr>
              <a:t>https://www.kaggle.com/datasets/waqi786/most-used-beauty-cosmetics-products-in-the-world</a:t>
            </a:r>
            <a:endParaRPr lang="en-US" sz="2000" dirty="0">
              <a:solidFill>
                <a:schemeClr val="bg1"/>
              </a:solidFill>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93504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Assembled Data sources uploaded in </a:t>
            </a:r>
            <a:r>
              <a:rPr lang="en-US" dirty="0" err="1"/>
              <a:t>hdfs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sz="2800" dirty="0">
                <a:solidFill>
                  <a:schemeClr val="bg1"/>
                </a:solidFill>
              </a:rPr>
              <a:t>sephora_reviews.csv</a:t>
            </a:r>
          </a:p>
          <a:p>
            <a:pPr lvl="1"/>
            <a:r>
              <a:rPr lang="en-US" sz="2800" dirty="0">
                <a:solidFill>
                  <a:schemeClr val="bg1"/>
                </a:solidFill>
              </a:rPr>
              <a:t>Information bout all beauty products from the Sephora online store and user reviews. </a:t>
            </a:r>
          </a:p>
          <a:p>
            <a:r>
              <a:rPr lang="en-US" sz="2800" dirty="0"/>
              <a:t>top_world_products.csv:</a:t>
            </a:r>
          </a:p>
          <a:p>
            <a:pPr lvl="1"/>
            <a:r>
              <a:rPr lang="en-US" sz="2800" dirty="0"/>
              <a:t>Dataset which is an overview of the most used beauty and cosmetics products across the world. </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Specifications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fontScale="85000" lnSpcReduction="10000"/>
          </a:bodyPr>
          <a:lstStyle/>
          <a:p>
            <a:r>
              <a:rPr lang="en-US" sz="2400" dirty="0"/>
              <a:t>Data:</a:t>
            </a:r>
          </a:p>
          <a:p>
            <a:pPr lvl="1"/>
            <a:r>
              <a:rPr lang="en-US" sz="2400" dirty="0"/>
              <a:t>4.27 GB</a:t>
            </a:r>
          </a:p>
          <a:p>
            <a:pPr lvl="1"/>
            <a:r>
              <a:rPr lang="en-US" sz="2400" dirty="0"/>
              <a:t>Sephora Products: https://www.kaggle.com/datasets/nadyinky/sephora-products-and-skincare-reviews</a:t>
            </a:r>
          </a:p>
          <a:p>
            <a:pPr lvl="1"/>
            <a:r>
              <a:rPr lang="en-US" sz="2400" dirty="0"/>
              <a:t>Global Cosmetic Products: https://www.kaggle.com/datasets/waqi786/most-used-beauty-cosmetics-products-in-the-world</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sz="2000" dirty="0"/>
              <a:t>Hardware</a:t>
            </a:r>
          </a:p>
          <a:p>
            <a:pPr lvl="1"/>
            <a:r>
              <a:rPr lang="en-US" sz="2000" dirty="0"/>
              <a:t>Nodes: 5</a:t>
            </a:r>
          </a:p>
          <a:p>
            <a:pPr lvl="2"/>
            <a:r>
              <a:rPr lang="en-US" sz="2000" dirty="0"/>
              <a:t>3 Worker Nodes</a:t>
            </a:r>
          </a:p>
          <a:p>
            <a:pPr lvl="2"/>
            <a:r>
              <a:rPr lang="en-US" sz="2000" dirty="0"/>
              <a:t>2 Master Nodes</a:t>
            </a:r>
          </a:p>
          <a:p>
            <a:pPr lvl="1"/>
            <a:r>
              <a:rPr lang="en-US" sz="2000" dirty="0"/>
              <a:t>CPU Speed: 2.45 </a:t>
            </a:r>
            <a:r>
              <a:rPr lang="en-US" sz="2000" dirty="0" err="1"/>
              <a:t>GhZ</a:t>
            </a:r>
            <a:endParaRPr lang="en-US" sz="2000" dirty="0"/>
          </a:p>
          <a:p>
            <a:pPr lvl="1"/>
            <a:r>
              <a:rPr lang="en-US" sz="2000" dirty="0"/>
              <a:t>Disk Space: 31 GB</a:t>
            </a:r>
          </a:p>
          <a:p>
            <a:pPr lvl="2"/>
            <a:r>
              <a:rPr lang="en-US" sz="2000" dirty="0"/>
              <a:t>31 GB x 5 = 155 GB</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966142"/>
          </a:xfrm>
        </p:spPr>
        <p:txBody>
          <a:bodyPr/>
          <a:lstStyle/>
          <a:p>
            <a:r>
              <a:rPr lang="en-US" dirty="0"/>
              <a:t>Originality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2330605"/>
            <a:ext cx="6597650" cy="4024158"/>
          </a:xfrm>
        </p:spPr>
        <p:txBody>
          <a:bodyPr vert="horz" lIns="91440" tIns="45720" rIns="91440" bIns="45720" rtlCol="0" anchor="t">
            <a:normAutofit/>
          </a:bodyPr>
          <a:lstStyle/>
          <a:p>
            <a:r>
              <a:rPr lang="en-US" sz="2400" dirty="0"/>
              <a:t>This project is unique in its integration of large-scale consumer review data with product metadata to analyze beauty trends. Unlike typical industry reports, it uses two Kaggle datasets to link user sentiment, product ingredients, and pricing in a structured, data-driven way.</a:t>
            </a:r>
          </a:p>
          <a:p>
            <a:r>
              <a:rPr lang="en-US" sz="2400" dirty="0"/>
              <a:t>Its originality lies in the use of Hive QL to clean and analyze the data at scale—an uncommon approach in beauty market studies. By connecting product features with consumer behavior, the project offers a practical, scalable method for understanding what drives product success.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9274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Process</a:t>
            </a:r>
          </a:p>
        </p:txBody>
      </p:sp>
      <p:graphicFrame>
        <p:nvGraphicFramePr>
          <p:cNvPr id="2" name="Content Placeholder 1">
            <a:extLst>
              <a:ext uri="{FF2B5EF4-FFF2-40B4-BE49-F238E27FC236}">
                <a16:creationId xmlns:a16="http://schemas.microsoft.com/office/drawing/2014/main" id="{4E3C25A6-D287-DF6C-917A-927D1DAD3749}"/>
              </a:ext>
            </a:extLst>
          </p:cNvPr>
          <p:cNvGraphicFramePr>
            <a:graphicFrameLocks noGrp="1"/>
          </p:cNvGraphicFramePr>
          <p:nvPr>
            <p:ph sz="half" idx="15"/>
            <p:extLst>
              <p:ext uri="{D42A27DB-BD31-4B8C-83A1-F6EECF244321}">
                <p14:modId xmlns:p14="http://schemas.microsoft.com/office/powerpoint/2010/main" val="2975318105"/>
              </p:ext>
            </p:extLst>
          </p:nvPr>
        </p:nvGraphicFramePr>
        <p:xfrm>
          <a:off x="2432469" y="2292518"/>
          <a:ext cx="7531041" cy="366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Schema example</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2475782"/>
            <a:ext cx="3337560" cy="3789806"/>
          </a:xfrm>
        </p:spPr>
        <p:txBody>
          <a:bodyPr>
            <a:noAutofit/>
          </a:bodyPr>
          <a:lstStyle/>
          <a:p>
            <a:r>
              <a:rPr lang="en-US" sz="1400" dirty="0"/>
              <a:t>Sephora Reviews Table</a:t>
            </a:r>
          </a:p>
          <a:p>
            <a:pPr lvl="1"/>
            <a:r>
              <a:rPr lang="en-US" sz="1400" dirty="0" err="1"/>
              <a:t>Product_ID</a:t>
            </a:r>
            <a:endParaRPr lang="en-US" sz="1400" dirty="0"/>
          </a:p>
          <a:p>
            <a:pPr lvl="1"/>
            <a:r>
              <a:rPr lang="en-US" sz="1400" dirty="0" err="1"/>
              <a:t>Product_Name</a:t>
            </a:r>
            <a:endParaRPr lang="en-US" sz="1400" dirty="0"/>
          </a:p>
          <a:p>
            <a:pPr lvl="1"/>
            <a:r>
              <a:rPr lang="en-US" sz="1400" dirty="0" err="1"/>
              <a:t>Brand_ID</a:t>
            </a:r>
            <a:endParaRPr lang="en-US" sz="1400" dirty="0"/>
          </a:p>
          <a:p>
            <a:pPr lvl="1"/>
            <a:r>
              <a:rPr lang="en-US" sz="1400" dirty="0" err="1"/>
              <a:t>Brand_Name</a:t>
            </a:r>
            <a:endParaRPr lang="en-US" sz="1400" dirty="0"/>
          </a:p>
          <a:p>
            <a:pPr lvl="1"/>
            <a:r>
              <a:rPr lang="en-US" sz="1400" dirty="0"/>
              <a:t>Loves</a:t>
            </a:r>
          </a:p>
          <a:p>
            <a:pPr lvl="1"/>
            <a:r>
              <a:rPr lang="en-US" sz="1400" dirty="0"/>
              <a:t>Rating</a:t>
            </a:r>
          </a:p>
          <a:p>
            <a:pPr lvl="1"/>
            <a:r>
              <a:rPr lang="en-US" sz="1400" dirty="0"/>
              <a:t>Ingredients</a:t>
            </a:r>
          </a:p>
          <a:p>
            <a:pPr lvl="1"/>
            <a:r>
              <a:rPr lang="en-US" sz="1400" dirty="0" err="1"/>
              <a:t>Price_USD</a:t>
            </a:r>
            <a:endParaRPr lang="en-US" sz="1400" dirty="0"/>
          </a:p>
          <a:p>
            <a:pPr lvl="1"/>
            <a:endParaRPr lang="en-US" sz="1400"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7045312" y="2475782"/>
            <a:ext cx="4177584" cy="3789806"/>
          </a:xfrm>
        </p:spPr>
        <p:txBody>
          <a:bodyPr>
            <a:noAutofit/>
          </a:bodyPr>
          <a:lstStyle/>
          <a:p>
            <a:pPr lvl="1"/>
            <a:r>
              <a:rPr lang="en-US" sz="1400" dirty="0"/>
              <a:t>Top World Products Table</a:t>
            </a:r>
          </a:p>
          <a:p>
            <a:pPr lvl="2"/>
            <a:r>
              <a:rPr lang="en-US" sz="1400" dirty="0" err="1"/>
              <a:t>Product_Name</a:t>
            </a:r>
            <a:endParaRPr lang="en-US" sz="1400" dirty="0"/>
          </a:p>
          <a:p>
            <a:pPr lvl="2"/>
            <a:r>
              <a:rPr lang="en-US" sz="1400" dirty="0" err="1"/>
              <a:t>Brand_Name</a:t>
            </a:r>
            <a:endParaRPr lang="en-US" sz="1400" dirty="0"/>
          </a:p>
          <a:p>
            <a:pPr lvl="2"/>
            <a:r>
              <a:rPr lang="en-US" sz="1400" dirty="0"/>
              <a:t>Category</a:t>
            </a:r>
          </a:p>
          <a:p>
            <a:pPr lvl="2"/>
            <a:r>
              <a:rPr lang="en-US" sz="1400" dirty="0" err="1"/>
              <a:t>Price_USD</a:t>
            </a:r>
            <a:endParaRPr lang="en-US" sz="1400" dirty="0"/>
          </a:p>
          <a:p>
            <a:pPr lvl="2"/>
            <a:r>
              <a:rPr lang="en-US" sz="1400" dirty="0"/>
              <a:t>Rating</a:t>
            </a:r>
          </a:p>
          <a:p>
            <a:pPr lvl="2"/>
            <a:r>
              <a:rPr lang="en-US" sz="1400" dirty="0"/>
              <a:t>Reviews</a:t>
            </a:r>
          </a:p>
          <a:p>
            <a:pPr lvl="2"/>
            <a:r>
              <a:rPr lang="en-US" sz="1400" dirty="0" err="1"/>
              <a:t>Skin_Type</a:t>
            </a:r>
            <a:endParaRPr lang="en-US" sz="1400" dirty="0"/>
          </a:p>
          <a:p>
            <a:pPr lvl="2"/>
            <a:r>
              <a:rPr lang="en-US" sz="1400" dirty="0"/>
              <a:t>Ingredients</a:t>
            </a:r>
          </a:p>
          <a:p>
            <a:endParaRPr lang="en-US" sz="140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{B40AD0BA-0E19-4977-B055-123E346FF88F}tf33968143_win32</Template>
  <TotalTime>1366</TotalTime>
  <Words>787</Words>
  <Application>Microsoft Office PowerPoint</Application>
  <PresentationFormat>Widescreen</PresentationFormat>
  <Paragraphs>160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Avenir Next LT Pro</vt:lpstr>
      <vt:lpstr>Calibri</vt:lpstr>
      <vt:lpstr>Custom</vt:lpstr>
      <vt:lpstr>Skincare product analysis</vt:lpstr>
      <vt:lpstr>Agenda</vt:lpstr>
      <vt:lpstr>Introduction</vt:lpstr>
      <vt:lpstr>Links to public dataset</vt:lpstr>
      <vt:lpstr>Assembled Data sources uploaded in hdfs</vt:lpstr>
      <vt:lpstr>Specifications</vt:lpstr>
      <vt:lpstr>Originality</vt:lpstr>
      <vt:lpstr>Process</vt:lpstr>
      <vt:lpstr>Schema example</vt:lpstr>
      <vt:lpstr>Data load process</vt:lpstr>
      <vt:lpstr>Creating tables</vt:lpstr>
      <vt:lpstr>Data cleansing</vt:lpstr>
      <vt:lpstr>Data Transformation making sense of headers</vt:lpstr>
      <vt:lpstr>Hive data analysis summary statistics</vt:lpstr>
      <vt:lpstr>Hive data analysis Individual statistics</vt:lpstr>
      <vt:lpstr>Bar chart – Sorted by review</vt:lpstr>
      <vt:lpstr>Bar chart – sorted by rating</vt:lpstr>
      <vt:lpstr>Scatterplot</vt:lpstr>
      <vt:lpstr>Line graph</vt:lpstr>
      <vt:lpstr>Bar chart – skin type / Price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Lee, Christopher</dc:creator>
  <cp:lastModifiedBy>Lee, Christopher</cp:lastModifiedBy>
  <cp:revision>1</cp:revision>
  <dcterms:created xsi:type="dcterms:W3CDTF">2025-05-10T03:32:13Z</dcterms:created>
  <dcterms:modified xsi:type="dcterms:W3CDTF">2025-05-13T03:25:50Z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